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5" r:id="rId5"/>
    <p:sldId id="269" r:id="rId6"/>
    <p:sldId id="264" r:id="rId7"/>
    <p:sldId id="270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  <a:srgbClr val="9BED80"/>
    <a:srgbClr val="FF2600"/>
    <a:srgbClr val="4E8F00"/>
    <a:srgbClr val="32D24F"/>
    <a:srgbClr val="78D182"/>
    <a:srgbClr val="66D17B"/>
    <a:srgbClr val="5A87B2"/>
    <a:srgbClr val="0081B2"/>
    <a:srgbClr val="008E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58"/>
    <p:restoredTop sz="94717"/>
  </p:normalViewPr>
  <p:slideViewPr>
    <p:cSldViewPr snapToGrid="0" snapToObjects="1">
      <p:cViewPr varScale="1">
        <p:scale>
          <a:sx n="104" d="100"/>
          <a:sy n="104" d="100"/>
        </p:scale>
        <p:origin x="23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0380C5-7186-4E66-820B-2FF071CE0C3D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DFEC335-4800-4486-871B-DE2A188FFFF8}">
      <dgm:prSet/>
      <dgm:spPr/>
      <dgm:t>
        <a:bodyPr/>
        <a:lstStyle/>
        <a:p>
          <a:r>
            <a:rPr lang="en-US" dirty="0"/>
            <a:t>Problem statement</a:t>
          </a:r>
        </a:p>
      </dgm:t>
    </dgm:pt>
    <dgm:pt modelId="{C20EF09C-6F76-407B-B06F-6AEC49EADFC8}" type="parTrans" cxnId="{86F804BA-A672-4003-A33C-B4DEB5943ED2}">
      <dgm:prSet/>
      <dgm:spPr/>
      <dgm:t>
        <a:bodyPr/>
        <a:lstStyle/>
        <a:p>
          <a:endParaRPr lang="en-US"/>
        </a:p>
      </dgm:t>
    </dgm:pt>
    <dgm:pt modelId="{D97AEA14-E3F5-479D-8F32-C12431D94B94}" type="sibTrans" cxnId="{86F804BA-A672-4003-A33C-B4DEB5943ED2}">
      <dgm:prSet/>
      <dgm:spPr/>
      <dgm:t>
        <a:bodyPr/>
        <a:lstStyle/>
        <a:p>
          <a:endParaRPr lang="en-US"/>
        </a:p>
      </dgm:t>
    </dgm:pt>
    <dgm:pt modelId="{4084B578-8A0B-444D-A29A-9FB6403CFC8F}">
      <dgm:prSet/>
      <dgm:spPr/>
      <dgm:t>
        <a:bodyPr/>
        <a:lstStyle/>
        <a:p>
          <a:r>
            <a:rPr lang="en-US" dirty="0"/>
            <a:t>Background</a:t>
          </a:r>
        </a:p>
      </dgm:t>
    </dgm:pt>
    <dgm:pt modelId="{C3A20BCC-0DE8-4FC4-9739-A9B617320625}" type="parTrans" cxnId="{771F8D3D-C50B-4F8A-9F86-F392EA36DB10}">
      <dgm:prSet/>
      <dgm:spPr/>
      <dgm:t>
        <a:bodyPr/>
        <a:lstStyle/>
        <a:p>
          <a:endParaRPr lang="en-US"/>
        </a:p>
      </dgm:t>
    </dgm:pt>
    <dgm:pt modelId="{F643C3FE-31C5-4330-86DF-6B4EA5FB168B}" type="sibTrans" cxnId="{771F8D3D-C50B-4F8A-9F86-F392EA36DB10}">
      <dgm:prSet/>
      <dgm:spPr/>
      <dgm:t>
        <a:bodyPr/>
        <a:lstStyle/>
        <a:p>
          <a:endParaRPr lang="en-US"/>
        </a:p>
      </dgm:t>
    </dgm:pt>
    <dgm:pt modelId="{9CBF8717-3735-453A-A0C8-1A70B0D037CA}">
      <dgm:prSet/>
      <dgm:spPr/>
      <dgm:t>
        <a:bodyPr/>
        <a:lstStyle/>
        <a:p>
          <a:r>
            <a:rPr lang="en-US" dirty="0"/>
            <a:t>Method/Findings</a:t>
          </a:r>
        </a:p>
      </dgm:t>
    </dgm:pt>
    <dgm:pt modelId="{7A615451-347B-4D1E-85A6-6438EC42E2DF}" type="parTrans" cxnId="{BEC9F3F5-6819-4A28-AB72-F438FD146AB3}">
      <dgm:prSet/>
      <dgm:spPr/>
      <dgm:t>
        <a:bodyPr/>
        <a:lstStyle/>
        <a:p>
          <a:endParaRPr lang="en-US"/>
        </a:p>
      </dgm:t>
    </dgm:pt>
    <dgm:pt modelId="{285A5D10-8E86-42F1-A24E-F54AEC3E0873}" type="sibTrans" cxnId="{BEC9F3F5-6819-4A28-AB72-F438FD146AB3}">
      <dgm:prSet/>
      <dgm:spPr/>
      <dgm:t>
        <a:bodyPr/>
        <a:lstStyle/>
        <a:p>
          <a:endParaRPr lang="en-US"/>
        </a:p>
      </dgm:t>
    </dgm:pt>
    <dgm:pt modelId="{0CD373D0-359B-4C6E-B33F-098A31E48D64}">
      <dgm:prSet/>
      <dgm:spPr/>
      <dgm:t>
        <a:bodyPr/>
        <a:lstStyle/>
        <a:p>
          <a:r>
            <a:rPr lang="en-US"/>
            <a:t>Performance</a:t>
          </a:r>
        </a:p>
      </dgm:t>
    </dgm:pt>
    <dgm:pt modelId="{FD03C647-C1DA-468C-87EF-D6707854A687}" type="parTrans" cxnId="{9FE1F968-D4B7-44F4-92EC-57B82CD60F46}">
      <dgm:prSet/>
      <dgm:spPr/>
      <dgm:t>
        <a:bodyPr/>
        <a:lstStyle/>
        <a:p>
          <a:endParaRPr lang="en-US"/>
        </a:p>
      </dgm:t>
    </dgm:pt>
    <dgm:pt modelId="{E112933B-38D4-40F2-986C-4AA26CE40506}" type="sibTrans" cxnId="{9FE1F968-D4B7-44F4-92EC-57B82CD60F46}">
      <dgm:prSet/>
      <dgm:spPr/>
      <dgm:t>
        <a:bodyPr/>
        <a:lstStyle/>
        <a:p>
          <a:endParaRPr lang="en-US"/>
        </a:p>
      </dgm:t>
    </dgm:pt>
    <dgm:pt modelId="{98FE8355-15DC-4FBD-BF50-4D0AC9DE4486}">
      <dgm:prSet/>
      <dgm:spPr/>
      <dgm:t>
        <a:bodyPr/>
        <a:lstStyle/>
        <a:p>
          <a:r>
            <a:rPr lang="en-US" dirty="0"/>
            <a:t>Conclusion</a:t>
          </a:r>
        </a:p>
      </dgm:t>
    </dgm:pt>
    <dgm:pt modelId="{F1ECB786-EDAA-430B-A265-4F762EC021E7}" type="parTrans" cxnId="{C9C861D1-EF4D-4E14-A8C9-63F574CA3D4A}">
      <dgm:prSet/>
      <dgm:spPr/>
      <dgm:t>
        <a:bodyPr/>
        <a:lstStyle/>
        <a:p>
          <a:endParaRPr lang="en-US"/>
        </a:p>
      </dgm:t>
    </dgm:pt>
    <dgm:pt modelId="{28ABF779-4DC7-40FF-AD06-968E81F9EA90}" type="sibTrans" cxnId="{C9C861D1-EF4D-4E14-A8C9-63F574CA3D4A}">
      <dgm:prSet/>
      <dgm:spPr/>
      <dgm:t>
        <a:bodyPr/>
        <a:lstStyle/>
        <a:p>
          <a:endParaRPr lang="en-US"/>
        </a:p>
      </dgm:t>
    </dgm:pt>
    <dgm:pt modelId="{2BB70B45-3758-2745-905E-DEAE000C84C1}" type="pres">
      <dgm:prSet presAssocID="{330380C5-7186-4E66-820B-2FF071CE0C3D}" presName="outerComposite" presStyleCnt="0">
        <dgm:presLayoutVars>
          <dgm:chMax val="5"/>
          <dgm:dir/>
          <dgm:resizeHandles val="exact"/>
        </dgm:presLayoutVars>
      </dgm:prSet>
      <dgm:spPr/>
    </dgm:pt>
    <dgm:pt modelId="{EA10B563-597B-9C4B-BEC2-DB792634A8E4}" type="pres">
      <dgm:prSet presAssocID="{330380C5-7186-4E66-820B-2FF071CE0C3D}" presName="dummyMaxCanvas" presStyleCnt="0">
        <dgm:presLayoutVars/>
      </dgm:prSet>
      <dgm:spPr/>
    </dgm:pt>
    <dgm:pt modelId="{C440D466-2CE0-2B4B-9A43-52BE3C4AE8A5}" type="pres">
      <dgm:prSet presAssocID="{330380C5-7186-4E66-820B-2FF071CE0C3D}" presName="FiveNodes_1" presStyleLbl="node1" presStyleIdx="0" presStyleCnt="5">
        <dgm:presLayoutVars>
          <dgm:bulletEnabled val="1"/>
        </dgm:presLayoutVars>
      </dgm:prSet>
      <dgm:spPr/>
    </dgm:pt>
    <dgm:pt modelId="{1D78FA2C-2232-6842-AF19-107695C0B5D4}" type="pres">
      <dgm:prSet presAssocID="{330380C5-7186-4E66-820B-2FF071CE0C3D}" presName="FiveNodes_2" presStyleLbl="node1" presStyleIdx="1" presStyleCnt="5">
        <dgm:presLayoutVars>
          <dgm:bulletEnabled val="1"/>
        </dgm:presLayoutVars>
      </dgm:prSet>
      <dgm:spPr/>
    </dgm:pt>
    <dgm:pt modelId="{814479AC-49EE-0D42-9826-233BDAFB74AD}" type="pres">
      <dgm:prSet presAssocID="{330380C5-7186-4E66-820B-2FF071CE0C3D}" presName="FiveNodes_3" presStyleLbl="node1" presStyleIdx="2" presStyleCnt="5">
        <dgm:presLayoutVars>
          <dgm:bulletEnabled val="1"/>
        </dgm:presLayoutVars>
      </dgm:prSet>
      <dgm:spPr/>
    </dgm:pt>
    <dgm:pt modelId="{70D41D3A-F705-0642-8935-5BF25C3CC7E3}" type="pres">
      <dgm:prSet presAssocID="{330380C5-7186-4E66-820B-2FF071CE0C3D}" presName="FiveNodes_4" presStyleLbl="node1" presStyleIdx="3" presStyleCnt="5">
        <dgm:presLayoutVars>
          <dgm:bulletEnabled val="1"/>
        </dgm:presLayoutVars>
      </dgm:prSet>
      <dgm:spPr/>
    </dgm:pt>
    <dgm:pt modelId="{C79C7443-376D-8648-8556-692234C8B41A}" type="pres">
      <dgm:prSet presAssocID="{330380C5-7186-4E66-820B-2FF071CE0C3D}" presName="FiveNodes_5" presStyleLbl="node1" presStyleIdx="4" presStyleCnt="5">
        <dgm:presLayoutVars>
          <dgm:bulletEnabled val="1"/>
        </dgm:presLayoutVars>
      </dgm:prSet>
      <dgm:spPr/>
    </dgm:pt>
    <dgm:pt modelId="{B969E6C2-CE33-CA46-AE73-BF973FFCBDF6}" type="pres">
      <dgm:prSet presAssocID="{330380C5-7186-4E66-820B-2FF071CE0C3D}" presName="FiveConn_1-2" presStyleLbl="fgAccFollowNode1" presStyleIdx="0" presStyleCnt="4">
        <dgm:presLayoutVars>
          <dgm:bulletEnabled val="1"/>
        </dgm:presLayoutVars>
      </dgm:prSet>
      <dgm:spPr/>
    </dgm:pt>
    <dgm:pt modelId="{84B7B447-6680-F746-988A-A5F4D2A6A58A}" type="pres">
      <dgm:prSet presAssocID="{330380C5-7186-4E66-820B-2FF071CE0C3D}" presName="FiveConn_2-3" presStyleLbl="fgAccFollowNode1" presStyleIdx="1" presStyleCnt="4">
        <dgm:presLayoutVars>
          <dgm:bulletEnabled val="1"/>
        </dgm:presLayoutVars>
      </dgm:prSet>
      <dgm:spPr/>
    </dgm:pt>
    <dgm:pt modelId="{E07E583F-28AA-3E4D-BE4E-9E99A6AF0BA3}" type="pres">
      <dgm:prSet presAssocID="{330380C5-7186-4E66-820B-2FF071CE0C3D}" presName="FiveConn_3-4" presStyleLbl="fgAccFollowNode1" presStyleIdx="2" presStyleCnt="4">
        <dgm:presLayoutVars>
          <dgm:bulletEnabled val="1"/>
        </dgm:presLayoutVars>
      </dgm:prSet>
      <dgm:spPr/>
    </dgm:pt>
    <dgm:pt modelId="{368BA3B4-B431-D549-B1F2-EF2CFEBADC6F}" type="pres">
      <dgm:prSet presAssocID="{330380C5-7186-4E66-820B-2FF071CE0C3D}" presName="FiveConn_4-5" presStyleLbl="fgAccFollowNode1" presStyleIdx="3" presStyleCnt="4">
        <dgm:presLayoutVars>
          <dgm:bulletEnabled val="1"/>
        </dgm:presLayoutVars>
      </dgm:prSet>
      <dgm:spPr/>
    </dgm:pt>
    <dgm:pt modelId="{54EC13CC-D916-5A48-BA27-8286F2BA28DA}" type="pres">
      <dgm:prSet presAssocID="{330380C5-7186-4E66-820B-2FF071CE0C3D}" presName="FiveNodes_1_text" presStyleLbl="node1" presStyleIdx="4" presStyleCnt="5">
        <dgm:presLayoutVars>
          <dgm:bulletEnabled val="1"/>
        </dgm:presLayoutVars>
      </dgm:prSet>
      <dgm:spPr/>
    </dgm:pt>
    <dgm:pt modelId="{C434A023-670E-5A4B-BC70-D4531959DDC1}" type="pres">
      <dgm:prSet presAssocID="{330380C5-7186-4E66-820B-2FF071CE0C3D}" presName="FiveNodes_2_text" presStyleLbl="node1" presStyleIdx="4" presStyleCnt="5">
        <dgm:presLayoutVars>
          <dgm:bulletEnabled val="1"/>
        </dgm:presLayoutVars>
      </dgm:prSet>
      <dgm:spPr/>
    </dgm:pt>
    <dgm:pt modelId="{2582034B-F5BB-3140-A0DA-1FA5C26D3AEF}" type="pres">
      <dgm:prSet presAssocID="{330380C5-7186-4E66-820B-2FF071CE0C3D}" presName="FiveNodes_3_text" presStyleLbl="node1" presStyleIdx="4" presStyleCnt="5">
        <dgm:presLayoutVars>
          <dgm:bulletEnabled val="1"/>
        </dgm:presLayoutVars>
      </dgm:prSet>
      <dgm:spPr/>
    </dgm:pt>
    <dgm:pt modelId="{A091FB65-8561-5643-A8DF-A38220C9D8D6}" type="pres">
      <dgm:prSet presAssocID="{330380C5-7186-4E66-820B-2FF071CE0C3D}" presName="FiveNodes_4_text" presStyleLbl="node1" presStyleIdx="4" presStyleCnt="5">
        <dgm:presLayoutVars>
          <dgm:bulletEnabled val="1"/>
        </dgm:presLayoutVars>
      </dgm:prSet>
      <dgm:spPr/>
    </dgm:pt>
    <dgm:pt modelId="{C9D30E5B-C8AA-3D4C-9C0F-0DADCAE93D42}" type="pres">
      <dgm:prSet presAssocID="{330380C5-7186-4E66-820B-2FF071CE0C3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77562616-8F6C-1E47-80FD-D8AC16058DF8}" type="presOf" srcId="{0CD373D0-359B-4C6E-B33F-098A31E48D64}" destId="{A091FB65-8561-5643-A8DF-A38220C9D8D6}" srcOrd="1" destOrd="0" presId="urn:microsoft.com/office/officeart/2005/8/layout/vProcess5"/>
    <dgm:cxn modelId="{AD5FE71D-82BB-BE45-A34E-44998ACF83C4}" type="presOf" srcId="{98FE8355-15DC-4FBD-BF50-4D0AC9DE4486}" destId="{C79C7443-376D-8648-8556-692234C8B41A}" srcOrd="0" destOrd="0" presId="urn:microsoft.com/office/officeart/2005/8/layout/vProcess5"/>
    <dgm:cxn modelId="{2843712E-B15E-BF44-965F-B7C5B90302CE}" type="presOf" srcId="{E112933B-38D4-40F2-986C-4AA26CE40506}" destId="{368BA3B4-B431-D549-B1F2-EF2CFEBADC6F}" srcOrd="0" destOrd="0" presId="urn:microsoft.com/office/officeart/2005/8/layout/vProcess5"/>
    <dgm:cxn modelId="{771F8D3D-C50B-4F8A-9F86-F392EA36DB10}" srcId="{330380C5-7186-4E66-820B-2FF071CE0C3D}" destId="{4084B578-8A0B-444D-A29A-9FB6403CFC8F}" srcOrd="1" destOrd="0" parTransId="{C3A20BCC-0DE8-4FC4-9739-A9B617320625}" sibTransId="{F643C3FE-31C5-4330-86DF-6B4EA5FB168B}"/>
    <dgm:cxn modelId="{BB9F1E3E-01DA-8C4C-9559-80AC550EDEFD}" type="presOf" srcId="{98FE8355-15DC-4FBD-BF50-4D0AC9DE4486}" destId="{C9D30E5B-C8AA-3D4C-9C0F-0DADCAE93D42}" srcOrd="1" destOrd="0" presId="urn:microsoft.com/office/officeart/2005/8/layout/vProcess5"/>
    <dgm:cxn modelId="{94105745-B5C1-6C4D-9020-BFF4152E408C}" type="presOf" srcId="{7DFEC335-4800-4486-871B-DE2A188FFFF8}" destId="{54EC13CC-D916-5A48-BA27-8286F2BA28DA}" srcOrd="1" destOrd="0" presId="urn:microsoft.com/office/officeart/2005/8/layout/vProcess5"/>
    <dgm:cxn modelId="{8B1DB065-A38A-1744-B4DE-381C7B8386D1}" type="presOf" srcId="{F643C3FE-31C5-4330-86DF-6B4EA5FB168B}" destId="{84B7B447-6680-F746-988A-A5F4D2A6A58A}" srcOrd="0" destOrd="0" presId="urn:microsoft.com/office/officeart/2005/8/layout/vProcess5"/>
    <dgm:cxn modelId="{9FE1F968-D4B7-44F4-92EC-57B82CD60F46}" srcId="{330380C5-7186-4E66-820B-2FF071CE0C3D}" destId="{0CD373D0-359B-4C6E-B33F-098A31E48D64}" srcOrd="3" destOrd="0" parTransId="{FD03C647-C1DA-468C-87EF-D6707854A687}" sibTransId="{E112933B-38D4-40F2-986C-4AA26CE40506}"/>
    <dgm:cxn modelId="{567D0D6B-FA6C-8F4B-A016-E121FC97E979}" type="presOf" srcId="{4084B578-8A0B-444D-A29A-9FB6403CFC8F}" destId="{C434A023-670E-5A4B-BC70-D4531959DDC1}" srcOrd="1" destOrd="0" presId="urn:microsoft.com/office/officeart/2005/8/layout/vProcess5"/>
    <dgm:cxn modelId="{8879F19D-0C1A-B943-8D51-B2A37463B542}" type="presOf" srcId="{7DFEC335-4800-4486-871B-DE2A188FFFF8}" destId="{C440D466-2CE0-2B4B-9A43-52BE3C4AE8A5}" srcOrd="0" destOrd="0" presId="urn:microsoft.com/office/officeart/2005/8/layout/vProcess5"/>
    <dgm:cxn modelId="{91047C9E-0B40-C846-A015-E5FBD6995324}" type="presOf" srcId="{285A5D10-8E86-42F1-A24E-F54AEC3E0873}" destId="{E07E583F-28AA-3E4D-BE4E-9E99A6AF0BA3}" srcOrd="0" destOrd="0" presId="urn:microsoft.com/office/officeart/2005/8/layout/vProcess5"/>
    <dgm:cxn modelId="{76994BA0-C735-F544-9DD1-15B05EE20488}" type="presOf" srcId="{9CBF8717-3735-453A-A0C8-1A70B0D037CA}" destId="{2582034B-F5BB-3140-A0DA-1FA5C26D3AEF}" srcOrd="1" destOrd="0" presId="urn:microsoft.com/office/officeart/2005/8/layout/vProcess5"/>
    <dgm:cxn modelId="{7129C5A7-A76A-884F-AE15-371D59BDE2FF}" type="presOf" srcId="{330380C5-7186-4E66-820B-2FF071CE0C3D}" destId="{2BB70B45-3758-2745-905E-DEAE000C84C1}" srcOrd="0" destOrd="0" presId="urn:microsoft.com/office/officeart/2005/8/layout/vProcess5"/>
    <dgm:cxn modelId="{7A7ACEAA-FF58-3F4F-AE98-15F1FC44BD86}" type="presOf" srcId="{9CBF8717-3735-453A-A0C8-1A70B0D037CA}" destId="{814479AC-49EE-0D42-9826-233BDAFB74AD}" srcOrd="0" destOrd="0" presId="urn:microsoft.com/office/officeart/2005/8/layout/vProcess5"/>
    <dgm:cxn modelId="{86F804BA-A672-4003-A33C-B4DEB5943ED2}" srcId="{330380C5-7186-4E66-820B-2FF071CE0C3D}" destId="{7DFEC335-4800-4486-871B-DE2A188FFFF8}" srcOrd="0" destOrd="0" parTransId="{C20EF09C-6F76-407B-B06F-6AEC49EADFC8}" sibTransId="{D97AEA14-E3F5-479D-8F32-C12431D94B94}"/>
    <dgm:cxn modelId="{35F09DBA-560E-854F-9EE9-B4FBC3FD55CF}" type="presOf" srcId="{D97AEA14-E3F5-479D-8F32-C12431D94B94}" destId="{B969E6C2-CE33-CA46-AE73-BF973FFCBDF6}" srcOrd="0" destOrd="0" presId="urn:microsoft.com/office/officeart/2005/8/layout/vProcess5"/>
    <dgm:cxn modelId="{C9C861D1-EF4D-4E14-A8C9-63F574CA3D4A}" srcId="{330380C5-7186-4E66-820B-2FF071CE0C3D}" destId="{98FE8355-15DC-4FBD-BF50-4D0AC9DE4486}" srcOrd="4" destOrd="0" parTransId="{F1ECB786-EDAA-430B-A265-4F762EC021E7}" sibTransId="{28ABF779-4DC7-40FF-AD06-968E81F9EA90}"/>
    <dgm:cxn modelId="{A6AFD6E0-1FD8-B846-8C8D-A84449EFDC0A}" type="presOf" srcId="{0CD373D0-359B-4C6E-B33F-098A31E48D64}" destId="{70D41D3A-F705-0642-8935-5BF25C3CC7E3}" srcOrd="0" destOrd="0" presId="urn:microsoft.com/office/officeart/2005/8/layout/vProcess5"/>
    <dgm:cxn modelId="{BEC9F3F5-6819-4A28-AB72-F438FD146AB3}" srcId="{330380C5-7186-4E66-820B-2FF071CE0C3D}" destId="{9CBF8717-3735-453A-A0C8-1A70B0D037CA}" srcOrd="2" destOrd="0" parTransId="{7A615451-347B-4D1E-85A6-6438EC42E2DF}" sibTransId="{285A5D10-8E86-42F1-A24E-F54AEC3E0873}"/>
    <dgm:cxn modelId="{1C63C3FE-ED31-B840-BD3C-D410A3AB2C56}" type="presOf" srcId="{4084B578-8A0B-444D-A29A-9FB6403CFC8F}" destId="{1D78FA2C-2232-6842-AF19-107695C0B5D4}" srcOrd="0" destOrd="0" presId="urn:microsoft.com/office/officeart/2005/8/layout/vProcess5"/>
    <dgm:cxn modelId="{EB38889C-2DAA-5040-A74B-576A95A020E3}" type="presParOf" srcId="{2BB70B45-3758-2745-905E-DEAE000C84C1}" destId="{EA10B563-597B-9C4B-BEC2-DB792634A8E4}" srcOrd="0" destOrd="0" presId="urn:microsoft.com/office/officeart/2005/8/layout/vProcess5"/>
    <dgm:cxn modelId="{C88315C9-F114-D040-B619-08A025B7817D}" type="presParOf" srcId="{2BB70B45-3758-2745-905E-DEAE000C84C1}" destId="{C440D466-2CE0-2B4B-9A43-52BE3C4AE8A5}" srcOrd="1" destOrd="0" presId="urn:microsoft.com/office/officeart/2005/8/layout/vProcess5"/>
    <dgm:cxn modelId="{3AD8A052-6F31-D246-97FF-2391197DD607}" type="presParOf" srcId="{2BB70B45-3758-2745-905E-DEAE000C84C1}" destId="{1D78FA2C-2232-6842-AF19-107695C0B5D4}" srcOrd="2" destOrd="0" presId="urn:microsoft.com/office/officeart/2005/8/layout/vProcess5"/>
    <dgm:cxn modelId="{98921B61-CDF3-7C4D-9744-CD5CFAA73035}" type="presParOf" srcId="{2BB70B45-3758-2745-905E-DEAE000C84C1}" destId="{814479AC-49EE-0D42-9826-233BDAFB74AD}" srcOrd="3" destOrd="0" presId="urn:microsoft.com/office/officeart/2005/8/layout/vProcess5"/>
    <dgm:cxn modelId="{BD15AE51-F466-B44B-8768-468AB40723FC}" type="presParOf" srcId="{2BB70B45-3758-2745-905E-DEAE000C84C1}" destId="{70D41D3A-F705-0642-8935-5BF25C3CC7E3}" srcOrd="4" destOrd="0" presId="urn:microsoft.com/office/officeart/2005/8/layout/vProcess5"/>
    <dgm:cxn modelId="{83F445E0-CC74-F441-B3E5-BDDE446CE98B}" type="presParOf" srcId="{2BB70B45-3758-2745-905E-DEAE000C84C1}" destId="{C79C7443-376D-8648-8556-692234C8B41A}" srcOrd="5" destOrd="0" presId="urn:microsoft.com/office/officeart/2005/8/layout/vProcess5"/>
    <dgm:cxn modelId="{CC018087-0CA8-3246-9426-177DDB7C95E0}" type="presParOf" srcId="{2BB70B45-3758-2745-905E-DEAE000C84C1}" destId="{B969E6C2-CE33-CA46-AE73-BF973FFCBDF6}" srcOrd="6" destOrd="0" presId="urn:microsoft.com/office/officeart/2005/8/layout/vProcess5"/>
    <dgm:cxn modelId="{0C1D04CD-E8A7-2542-9219-3BE7E054EBCE}" type="presParOf" srcId="{2BB70B45-3758-2745-905E-DEAE000C84C1}" destId="{84B7B447-6680-F746-988A-A5F4D2A6A58A}" srcOrd="7" destOrd="0" presId="urn:microsoft.com/office/officeart/2005/8/layout/vProcess5"/>
    <dgm:cxn modelId="{222BABAC-6849-3A48-862B-BC7383E914DE}" type="presParOf" srcId="{2BB70B45-3758-2745-905E-DEAE000C84C1}" destId="{E07E583F-28AA-3E4D-BE4E-9E99A6AF0BA3}" srcOrd="8" destOrd="0" presId="urn:microsoft.com/office/officeart/2005/8/layout/vProcess5"/>
    <dgm:cxn modelId="{BADBCAD5-0D4B-264C-B674-511F99957FAA}" type="presParOf" srcId="{2BB70B45-3758-2745-905E-DEAE000C84C1}" destId="{368BA3B4-B431-D549-B1F2-EF2CFEBADC6F}" srcOrd="9" destOrd="0" presId="urn:microsoft.com/office/officeart/2005/8/layout/vProcess5"/>
    <dgm:cxn modelId="{6125882D-9B7E-2844-81C5-DF1B43AB9AA8}" type="presParOf" srcId="{2BB70B45-3758-2745-905E-DEAE000C84C1}" destId="{54EC13CC-D916-5A48-BA27-8286F2BA28DA}" srcOrd="10" destOrd="0" presId="urn:microsoft.com/office/officeart/2005/8/layout/vProcess5"/>
    <dgm:cxn modelId="{A56BC917-93EB-6040-9B0F-6A1A7BC64766}" type="presParOf" srcId="{2BB70B45-3758-2745-905E-DEAE000C84C1}" destId="{C434A023-670E-5A4B-BC70-D4531959DDC1}" srcOrd="11" destOrd="0" presId="urn:microsoft.com/office/officeart/2005/8/layout/vProcess5"/>
    <dgm:cxn modelId="{F8F92D74-09A0-A64F-8A80-24C26949DDCF}" type="presParOf" srcId="{2BB70B45-3758-2745-905E-DEAE000C84C1}" destId="{2582034B-F5BB-3140-A0DA-1FA5C26D3AEF}" srcOrd="12" destOrd="0" presId="urn:microsoft.com/office/officeart/2005/8/layout/vProcess5"/>
    <dgm:cxn modelId="{5970DF11-8AF5-8840-AD18-BBB0EC7271E4}" type="presParOf" srcId="{2BB70B45-3758-2745-905E-DEAE000C84C1}" destId="{A091FB65-8561-5643-A8DF-A38220C9D8D6}" srcOrd="13" destOrd="0" presId="urn:microsoft.com/office/officeart/2005/8/layout/vProcess5"/>
    <dgm:cxn modelId="{1A78E8DA-C036-6249-927E-6506D767346F}" type="presParOf" srcId="{2BB70B45-3758-2745-905E-DEAE000C84C1}" destId="{C9D30E5B-C8AA-3D4C-9C0F-0DADCAE93D42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2F10442-8B02-F346-9EF3-66D5522813D4}" type="doc">
      <dgm:prSet loTypeId="urn:microsoft.com/office/officeart/2005/8/layout/ven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DC1AEC5-F244-A943-99D5-3563F598F7E1}">
      <dgm:prSet phldrT="[Text]"/>
      <dgm:spPr>
        <a:solidFill>
          <a:srgbClr val="5A87B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Artificial Intelligence</a:t>
          </a:r>
        </a:p>
      </dgm:t>
    </dgm:pt>
    <dgm:pt modelId="{268F1759-D886-6D42-9C84-17DF0EC1CBA2}" type="parTrans" cxnId="{265D485B-F591-F642-9C03-A90A847658E1}">
      <dgm:prSet/>
      <dgm:spPr/>
      <dgm:t>
        <a:bodyPr/>
        <a:lstStyle/>
        <a:p>
          <a:endParaRPr lang="en-US"/>
        </a:p>
      </dgm:t>
    </dgm:pt>
    <dgm:pt modelId="{8909A6A1-9B1D-EB43-BDC8-E16B72C16282}" type="sibTrans" cxnId="{265D485B-F591-F642-9C03-A90A847658E1}">
      <dgm:prSet/>
      <dgm:spPr/>
      <dgm:t>
        <a:bodyPr/>
        <a:lstStyle/>
        <a:p>
          <a:endParaRPr lang="en-US"/>
        </a:p>
      </dgm:t>
    </dgm:pt>
    <dgm:pt modelId="{2770BC5F-32CD-1B40-9515-8F7859369460}">
      <dgm:prSet phldrT="[Text]"/>
      <dgm:spPr>
        <a:solidFill>
          <a:srgbClr val="5A87B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Machine Learning</a:t>
          </a:r>
        </a:p>
      </dgm:t>
    </dgm:pt>
    <dgm:pt modelId="{3B88E6EF-B2E8-2141-A91D-B982ED17E36A}" type="parTrans" cxnId="{0C1653A7-B666-0F4A-BFEE-75A5C8A366E5}">
      <dgm:prSet/>
      <dgm:spPr/>
      <dgm:t>
        <a:bodyPr/>
        <a:lstStyle/>
        <a:p>
          <a:endParaRPr lang="en-US"/>
        </a:p>
      </dgm:t>
    </dgm:pt>
    <dgm:pt modelId="{5D2A93EE-AD97-6843-A015-92342991ABE1}" type="sibTrans" cxnId="{0C1653A7-B666-0F4A-BFEE-75A5C8A366E5}">
      <dgm:prSet/>
      <dgm:spPr/>
      <dgm:t>
        <a:bodyPr/>
        <a:lstStyle/>
        <a:p>
          <a:endParaRPr lang="en-US"/>
        </a:p>
      </dgm:t>
    </dgm:pt>
    <dgm:pt modelId="{9E91F6D8-632B-DD4F-83ED-CF47F1B1F76E}" type="pres">
      <dgm:prSet presAssocID="{C2F10442-8B02-F346-9EF3-66D5522813D4}" presName="Name0" presStyleCnt="0">
        <dgm:presLayoutVars>
          <dgm:chMax val="7"/>
          <dgm:resizeHandles val="exact"/>
        </dgm:presLayoutVars>
      </dgm:prSet>
      <dgm:spPr/>
    </dgm:pt>
    <dgm:pt modelId="{DD42CF03-722B-FC40-875C-1BE3A650A522}" type="pres">
      <dgm:prSet presAssocID="{C2F10442-8B02-F346-9EF3-66D5522813D4}" presName="comp1" presStyleCnt="0"/>
      <dgm:spPr/>
    </dgm:pt>
    <dgm:pt modelId="{753E21A6-5C1B-654D-8BCB-2EE3B4685341}" type="pres">
      <dgm:prSet presAssocID="{C2F10442-8B02-F346-9EF3-66D5522813D4}" presName="circle1" presStyleLbl="node1" presStyleIdx="0" presStyleCnt="2"/>
      <dgm:spPr/>
    </dgm:pt>
    <dgm:pt modelId="{FBC062E7-B0D1-CA4E-896D-66D44B7FE848}" type="pres">
      <dgm:prSet presAssocID="{C2F10442-8B02-F346-9EF3-66D5522813D4}" presName="c1text" presStyleLbl="node1" presStyleIdx="0" presStyleCnt="2">
        <dgm:presLayoutVars>
          <dgm:bulletEnabled val="1"/>
        </dgm:presLayoutVars>
      </dgm:prSet>
      <dgm:spPr/>
    </dgm:pt>
    <dgm:pt modelId="{F2741BB1-15B8-174B-84D5-DD096FF473D3}" type="pres">
      <dgm:prSet presAssocID="{C2F10442-8B02-F346-9EF3-66D5522813D4}" presName="comp2" presStyleCnt="0"/>
      <dgm:spPr/>
    </dgm:pt>
    <dgm:pt modelId="{0100DCF5-504D-EA4A-AD02-8A11C3355792}" type="pres">
      <dgm:prSet presAssocID="{C2F10442-8B02-F346-9EF3-66D5522813D4}" presName="circle2" presStyleLbl="node1" presStyleIdx="1" presStyleCnt="2"/>
      <dgm:spPr/>
    </dgm:pt>
    <dgm:pt modelId="{D6CA5511-5058-2E4E-8ADF-FF01E48A9B30}" type="pres">
      <dgm:prSet presAssocID="{C2F10442-8B02-F346-9EF3-66D5522813D4}" presName="c2text" presStyleLbl="node1" presStyleIdx="1" presStyleCnt="2">
        <dgm:presLayoutVars>
          <dgm:bulletEnabled val="1"/>
        </dgm:presLayoutVars>
      </dgm:prSet>
      <dgm:spPr/>
    </dgm:pt>
  </dgm:ptLst>
  <dgm:cxnLst>
    <dgm:cxn modelId="{3494873B-00CD-DF43-A3A6-00E30558E13E}" type="presOf" srcId="{6DC1AEC5-F244-A943-99D5-3563F598F7E1}" destId="{753E21A6-5C1B-654D-8BCB-2EE3B4685341}" srcOrd="0" destOrd="0" presId="urn:microsoft.com/office/officeart/2005/8/layout/venn2"/>
    <dgm:cxn modelId="{89DBB554-66CE-E64D-A041-CAF9CD589026}" type="presOf" srcId="{2770BC5F-32CD-1B40-9515-8F7859369460}" destId="{D6CA5511-5058-2E4E-8ADF-FF01E48A9B30}" srcOrd="1" destOrd="0" presId="urn:microsoft.com/office/officeart/2005/8/layout/venn2"/>
    <dgm:cxn modelId="{265D485B-F591-F642-9C03-A90A847658E1}" srcId="{C2F10442-8B02-F346-9EF3-66D5522813D4}" destId="{6DC1AEC5-F244-A943-99D5-3563F598F7E1}" srcOrd="0" destOrd="0" parTransId="{268F1759-D886-6D42-9C84-17DF0EC1CBA2}" sibTransId="{8909A6A1-9B1D-EB43-BDC8-E16B72C16282}"/>
    <dgm:cxn modelId="{5ABAEA6E-246E-3A40-8423-FC9CBEF6DD3E}" type="presOf" srcId="{2770BC5F-32CD-1B40-9515-8F7859369460}" destId="{0100DCF5-504D-EA4A-AD02-8A11C3355792}" srcOrd="0" destOrd="0" presId="urn:microsoft.com/office/officeart/2005/8/layout/venn2"/>
    <dgm:cxn modelId="{309B8D7C-B352-FC4D-BE12-607756DA10AA}" type="presOf" srcId="{C2F10442-8B02-F346-9EF3-66D5522813D4}" destId="{9E91F6D8-632B-DD4F-83ED-CF47F1B1F76E}" srcOrd="0" destOrd="0" presId="urn:microsoft.com/office/officeart/2005/8/layout/venn2"/>
    <dgm:cxn modelId="{0C1653A7-B666-0F4A-BFEE-75A5C8A366E5}" srcId="{C2F10442-8B02-F346-9EF3-66D5522813D4}" destId="{2770BC5F-32CD-1B40-9515-8F7859369460}" srcOrd="1" destOrd="0" parTransId="{3B88E6EF-B2E8-2141-A91D-B982ED17E36A}" sibTransId="{5D2A93EE-AD97-6843-A015-92342991ABE1}"/>
    <dgm:cxn modelId="{3BC691D0-6180-BD47-8E87-4B25432463EA}" type="presOf" srcId="{6DC1AEC5-F244-A943-99D5-3563F598F7E1}" destId="{FBC062E7-B0D1-CA4E-896D-66D44B7FE848}" srcOrd="1" destOrd="0" presId="urn:microsoft.com/office/officeart/2005/8/layout/venn2"/>
    <dgm:cxn modelId="{C731FE92-ADFF-314A-B283-06192A1517CD}" type="presParOf" srcId="{9E91F6D8-632B-DD4F-83ED-CF47F1B1F76E}" destId="{DD42CF03-722B-FC40-875C-1BE3A650A522}" srcOrd="0" destOrd="0" presId="urn:microsoft.com/office/officeart/2005/8/layout/venn2"/>
    <dgm:cxn modelId="{56E08F6D-577E-4544-B0F3-A4C39054D8FD}" type="presParOf" srcId="{DD42CF03-722B-FC40-875C-1BE3A650A522}" destId="{753E21A6-5C1B-654D-8BCB-2EE3B4685341}" srcOrd="0" destOrd="0" presId="urn:microsoft.com/office/officeart/2005/8/layout/venn2"/>
    <dgm:cxn modelId="{1AA901C1-009D-7548-856A-011E37448A55}" type="presParOf" srcId="{DD42CF03-722B-FC40-875C-1BE3A650A522}" destId="{FBC062E7-B0D1-CA4E-896D-66D44B7FE848}" srcOrd="1" destOrd="0" presId="urn:microsoft.com/office/officeart/2005/8/layout/venn2"/>
    <dgm:cxn modelId="{8CB6AEA3-5437-C54F-822F-970BC25449AE}" type="presParOf" srcId="{9E91F6D8-632B-DD4F-83ED-CF47F1B1F76E}" destId="{F2741BB1-15B8-174B-84D5-DD096FF473D3}" srcOrd="1" destOrd="0" presId="urn:microsoft.com/office/officeart/2005/8/layout/venn2"/>
    <dgm:cxn modelId="{C764A574-7F61-B146-B516-0A97D5685489}" type="presParOf" srcId="{F2741BB1-15B8-174B-84D5-DD096FF473D3}" destId="{0100DCF5-504D-EA4A-AD02-8A11C3355792}" srcOrd="0" destOrd="0" presId="urn:microsoft.com/office/officeart/2005/8/layout/venn2"/>
    <dgm:cxn modelId="{8B48C9B1-635E-844D-8B70-0CB7EC80F81F}" type="presParOf" srcId="{F2741BB1-15B8-174B-84D5-DD096FF473D3}" destId="{D6CA5511-5058-2E4E-8ADF-FF01E48A9B30}" srcOrd="1" destOrd="0" presId="urn:microsoft.com/office/officeart/2005/8/layout/venn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2F10442-8B02-F346-9EF3-66D5522813D4}" type="doc">
      <dgm:prSet loTypeId="urn:microsoft.com/office/officeart/2005/8/layout/ven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DC1AEC5-F244-A943-99D5-3563F598F7E1}">
      <dgm:prSet phldrT="[Text]"/>
      <dgm:spPr>
        <a:solidFill>
          <a:srgbClr val="5A87B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Artificial Intelligence</a:t>
          </a:r>
        </a:p>
      </dgm:t>
    </dgm:pt>
    <dgm:pt modelId="{268F1759-D886-6D42-9C84-17DF0EC1CBA2}" type="parTrans" cxnId="{265D485B-F591-F642-9C03-A90A847658E1}">
      <dgm:prSet/>
      <dgm:spPr/>
      <dgm:t>
        <a:bodyPr/>
        <a:lstStyle/>
        <a:p>
          <a:endParaRPr lang="en-US"/>
        </a:p>
      </dgm:t>
    </dgm:pt>
    <dgm:pt modelId="{8909A6A1-9B1D-EB43-BDC8-E16B72C16282}" type="sibTrans" cxnId="{265D485B-F591-F642-9C03-A90A847658E1}">
      <dgm:prSet/>
      <dgm:spPr/>
      <dgm:t>
        <a:bodyPr/>
        <a:lstStyle/>
        <a:p>
          <a:endParaRPr lang="en-US"/>
        </a:p>
      </dgm:t>
    </dgm:pt>
    <dgm:pt modelId="{2770BC5F-32CD-1B40-9515-8F7859369460}">
      <dgm:prSet phldrT="[Text]"/>
      <dgm:spPr>
        <a:solidFill>
          <a:srgbClr val="5A87B2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Machine Learning</a:t>
          </a:r>
        </a:p>
      </dgm:t>
    </dgm:pt>
    <dgm:pt modelId="{3B88E6EF-B2E8-2141-A91D-B982ED17E36A}" type="parTrans" cxnId="{0C1653A7-B666-0F4A-BFEE-75A5C8A366E5}">
      <dgm:prSet/>
      <dgm:spPr/>
      <dgm:t>
        <a:bodyPr/>
        <a:lstStyle/>
        <a:p>
          <a:endParaRPr lang="en-US"/>
        </a:p>
      </dgm:t>
    </dgm:pt>
    <dgm:pt modelId="{5D2A93EE-AD97-6843-A015-92342991ABE1}" type="sibTrans" cxnId="{0C1653A7-B666-0F4A-BFEE-75A5C8A366E5}">
      <dgm:prSet/>
      <dgm:spPr/>
      <dgm:t>
        <a:bodyPr/>
        <a:lstStyle/>
        <a:p>
          <a:endParaRPr lang="en-US"/>
        </a:p>
      </dgm:t>
    </dgm:pt>
    <dgm:pt modelId="{9E91F6D8-632B-DD4F-83ED-CF47F1B1F76E}" type="pres">
      <dgm:prSet presAssocID="{C2F10442-8B02-F346-9EF3-66D5522813D4}" presName="Name0" presStyleCnt="0">
        <dgm:presLayoutVars>
          <dgm:chMax val="7"/>
          <dgm:resizeHandles val="exact"/>
        </dgm:presLayoutVars>
      </dgm:prSet>
      <dgm:spPr/>
    </dgm:pt>
    <dgm:pt modelId="{DD42CF03-722B-FC40-875C-1BE3A650A522}" type="pres">
      <dgm:prSet presAssocID="{C2F10442-8B02-F346-9EF3-66D5522813D4}" presName="comp1" presStyleCnt="0"/>
      <dgm:spPr/>
    </dgm:pt>
    <dgm:pt modelId="{753E21A6-5C1B-654D-8BCB-2EE3B4685341}" type="pres">
      <dgm:prSet presAssocID="{C2F10442-8B02-F346-9EF3-66D5522813D4}" presName="circle1" presStyleLbl="node1" presStyleIdx="0" presStyleCnt="2"/>
      <dgm:spPr/>
    </dgm:pt>
    <dgm:pt modelId="{FBC062E7-B0D1-CA4E-896D-66D44B7FE848}" type="pres">
      <dgm:prSet presAssocID="{C2F10442-8B02-F346-9EF3-66D5522813D4}" presName="c1text" presStyleLbl="node1" presStyleIdx="0" presStyleCnt="2">
        <dgm:presLayoutVars>
          <dgm:bulletEnabled val="1"/>
        </dgm:presLayoutVars>
      </dgm:prSet>
      <dgm:spPr/>
    </dgm:pt>
    <dgm:pt modelId="{F2741BB1-15B8-174B-84D5-DD096FF473D3}" type="pres">
      <dgm:prSet presAssocID="{C2F10442-8B02-F346-9EF3-66D5522813D4}" presName="comp2" presStyleCnt="0"/>
      <dgm:spPr/>
    </dgm:pt>
    <dgm:pt modelId="{0100DCF5-504D-EA4A-AD02-8A11C3355792}" type="pres">
      <dgm:prSet presAssocID="{C2F10442-8B02-F346-9EF3-66D5522813D4}" presName="circle2" presStyleLbl="node1" presStyleIdx="1" presStyleCnt="2"/>
      <dgm:spPr/>
    </dgm:pt>
    <dgm:pt modelId="{D6CA5511-5058-2E4E-8ADF-FF01E48A9B30}" type="pres">
      <dgm:prSet presAssocID="{C2F10442-8B02-F346-9EF3-66D5522813D4}" presName="c2text" presStyleLbl="node1" presStyleIdx="1" presStyleCnt="2">
        <dgm:presLayoutVars>
          <dgm:bulletEnabled val="1"/>
        </dgm:presLayoutVars>
      </dgm:prSet>
      <dgm:spPr/>
    </dgm:pt>
  </dgm:ptLst>
  <dgm:cxnLst>
    <dgm:cxn modelId="{3494873B-00CD-DF43-A3A6-00E30558E13E}" type="presOf" srcId="{6DC1AEC5-F244-A943-99D5-3563F598F7E1}" destId="{753E21A6-5C1B-654D-8BCB-2EE3B4685341}" srcOrd="0" destOrd="0" presId="urn:microsoft.com/office/officeart/2005/8/layout/venn2"/>
    <dgm:cxn modelId="{89DBB554-66CE-E64D-A041-CAF9CD589026}" type="presOf" srcId="{2770BC5F-32CD-1B40-9515-8F7859369460}" destId="{D6CA5511-5058-2E4E-8ADF-FF01E48A9B30}" srcOrd="1" destOrd="0" presId="urn:microsoft.com/office/officeart/2005/8/layout/venn2"/>
    <dgm:cxn modelId="{265D485B-F591-F642-9C03-A90A847658E1}" srcId="{C2F10442-8B02-F346-9EF3-66D5522813D4}" destId="{6DC1AEC5-F244-A943-99D5-3563F598F7E1}" srcOrd="0" destOrd="0" parTransId="{268F1759-D886-6D42-9C84-17DF0EC1CBA2}" sibTransId="{8909A6A1-9B1D-EB43-BDC8-E16B72C16282}"/>
    <dgm:cxn modelId="{5ABAEA6E-246E-3A40-8423-FC9CBEF6DD3E}" type="presOf" srcId="{2770BC5F-32CD-1B40-9515-8F7859369460}" destId="{0100DCF5-504D-EA4A-AD02-8A11C3355792}" srcOrd="0" destOrd="0" presId="urn:microsoft.com/office/officeart/2005/8/layout/venn2"/>
    <dgm:cxn modelId="{309B8D7C-B352-FC4D-BE12-607756DA10AA}" type="presOf" srcId="{C2F10442-8B02-F346-9EF3-66D5522813D4}" destId="{9E91F6D8-632B-DD4F-83ED-CF47F1B1F76E}" srcOrd="0" destOrd="0" presId="urn:microsoft.com/office/officeart/2005/8/layout/venn2"/>
    <dgm:cxn modelId="{0C1653A7-B666-0F4A-BFEE-75A5C8A366E5}" srcId="{C2F10442-8B02-F346-9EF3-66D5522813D4}" destId="{2770BC5F-32CD-1B40-9515-8F7859369460}" srcOrd="1" destOrd="0" parTransId="{3B88E6EF-B2E8-2141-A91D-B982ED17E36A}" sibTransId="{5D2A93EE-AD97-6843-A015-92342991ABE1}"/>
    <dgm:cxn modelId="{3BC691D0-6180-BD47-8E87-4B25432463EA}" type="presOf" srcId="{6DC1AEC5-F244-A943-99D5-3563F598F7E1}" destId="{FBC062E7-B0D1-CA4E-896D-66D44B7FE848}" srcOrd="1" destOrd="0" presId="urn:microsoft.com/office/officeart/2005/8/layout/venn2"/>
    <dgm:cxn modelId="{C731FE92-ADFF-314A-B283-06192A1517CD}" type="presParOf" srcId="{9E91F6D8-632B-DD4F-83ED-CF47F1B1F76E}" destId="{DD42CF03-722B-FC40-875C-1BE3A650A522}" srcOrd="0" destOrd="0" presId="urn:microsoft.com/office/officeart/2005/8/layout/venn2"/>
    <dgm:cxn modelId="{56E08F6D-577E-4544-B0F3-A4C39054D8FD}" type="presParOf" srcId="{DD42CF03-722B-FC40-875C-1BE3A650A522}" destId="{753E21A6-5C1B-654D-8BCB-2EE3B4685341}" srcOrd="0" destOrd="0" presId="urn:microsoft.com/office/officeart/2005/8/layout/venn2"/>
    <dgm:cxn modelId="{1AA901C1-009D-7548-856A-011E37448A55}" type="presParOf" srcId="{DD42CF03-722B-FC40-875C-1BE3A650A522}" destId="{FBC062E7-B0D1-CA4E-896D-66D44B7FE848}" srcOrd="1" destOrd="0" presId="urn:microsoft.com/office/officeart/2005/8/layout/venn2"/>
    <dgm:cxn modelId="{8CB6AEA3-5437-C54F-822F-970BC25449AE}" type="presParOf" srcId="{9E91F6D8-632B-DD4F-83ED-CF47F1B1F76E}" destId="{F2741BB1-15B8-174B-84D5-DD096FF473D3}" srcOrd="1" destOrd="0" presId="urn:microsoft.com/office/officeart/2005/8/layout/venn2"/>
    <dgm:cxn modelId="{C764A574-7F61-B146-B516-0A97D5685489}" type="presParOf" srcId="{F2741BB1-15B8-174B-84D5-DD096FF473D3}" destId="{0100DCF5-504D-EA4A-AD02-8A11C3355792}" srcOrd="0" destOrd="0" presId="urn:microsoft.com/office/officeart/2005/8/layout/venn2"/>
    <dgm:cxn modelId="{8B48C9B1-635E-844D-8B70-0CB7EC80F81F}" type="presParOf" srcId="{F2741BB1-15B8-174B-84D5-DD096FF473D3}" destId="{D6CA5511-5058-2E4E-8ADF-FF01E48A9B30}" srcOrd="1" destOrd="0" presId="urn:microsoft.com/office/officeart/2005/8/layout/venn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F49C2C0-D406-2D45-889D-9BC899DC5D62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77D7EC-DA5E-F740-910C-6F5825D22EFF}">
      <dgm:prSet phldrT="[Text]"/>
      <dgm:spPr>
        <a:solidFill>
          <a:srgbClr val="5A87B2"/>
        </a:solidFill>
      </dgm:spPr>
      <dgm:t>
        <a:bodyPr/>
        <a:lstStyle/>
        <a:p>
          <a:r>
            <a:rPr lang="en-US" dirty="0"/>
            <a:t>Train model</a:t>
          </a:r>
        </a:p>
      </dgm:t>
    </dgm:pt>
    <dgm:pt modelId="{3C577159-FB06-4E48-A6D0-528B0A3EAA2F}" type="parTrans" cxnId="{F7C6C9D9-9646-CA4A-9BDA-ADF4262916A5}">
      <dgm:prSet/>
      <dgm:spPr/>
      <dgm:t>
        <a:bodyPr/>
        <a:lstStyle/>
        <a:p>
          <a:endParaRPr lang="en-US"/>
        </a:p>
      </dgm:t>
    </dgm:pt>
    <dgm:pt modelId="{5462187D-40C4-C84D-AECF-3754CAC8760E}" type="sibTrans" cxnId="{F7C6C9D9-9646-CA4A-9BDA-ADF4262916A5}">
      <dgm:prSet/>
      <dgm:spPr/>
      <dgm:t>
        <a:bodyPr/>
        <a:lstStyle/>
        <a:p>
          <a:endParaRPr lang="en-US"/>
        </a:p>
      </dgm:t>
    </dgm:pt>
    <dgm:pt modelId="{DD97B2BE-EAE4-1C45-A8F2-2388AD98D932}">
      <dgm:prSet phldrT="[Text]"/>
      <dgm:spPr>
        <a:solidFill>
          <a:srgbClr val="5A87B2"/>
        </a:solidFill>
      </dgm:spPr>
      <dgm:t>
        <a:bodyPr/>
        <a:lstStyle/>
        <a:p>
          <a:r>
            <a:rPr lang="en-US" dirty="0"/>
            <a:t>Predict new data</a:t>
          </a:r>
        </a:p>
      </dgm:t>
    </dgm:pt>
    <dgm:pt modelId="{EAE1873C-3BAB-A247-9B70-4551BD6C2FE1}" type="parTrans" cxnId="{AE92FCF6-91AB-1644-AF21-8300B16F05A1}">
      <dgm:prSet/>
      <dgm:spPr/>
      <dgm:t>
        <a:bodyPr/>
        <a:lstStyle/>
        <a:p>
          <a:endParaRPr lang="en-US"/>
        </a:p>
      </dgm:t>
    </dgm:pt>
    <dgm:pt modelId="{E070E90E-5EBC-5A47-AAFD-FFAF3DE4BA00}" type="sibTrans" cxnId="{AE92FCF6-91AB-1644-AF21-8300B16F05A1}">
      <dgm:prSet/>
      <dgm:spPr/>
      <dgm:t>
        <a:bodyPr/>
        <a:lstStyle/>
        <a:p>
          <a:endParaRPr lang="en-US"/>
        </a:p>
      </dgm:t>
    </dgm:pt>
    <dgm:pt modelId="{83242C8C-E03B-474C-A2F4-7ECAC54D2D8F}">
      <dgm:prSet phldrT="[Text]"/>
      <dgm:spPr>
        <a:solidFill>
          <a:srgbClr val="5A87B2"/>
        </a:solidFill>
      </dgm:spPr>
      <dgm:t>
        <a:bodyPr/>
        <a:lstStyle/>
        <a:p>
          <a:r>
            <a:rPr lang="en-US" dirty="0"/>
            <a:t>Evaluate Accuracy</a:t>
          </a:r>
        </a:p>
      </dgm:t>
    </dgm:pt>
    <dgm:pt modelId="{447583A9-6A7E-094D-8E59-7C3A01EEA567}" type="parTrans" cxnId="{B519229A-B08B-F645-9085-40C1A1765E61}">
      <dgm:prSet/>
      <dgm:spPr/>
      <dgm:t>
        <a:bodyPr/>
        <a:lstStyle/>
        <a:p>
          <a:endParaRPr lang="en-US"/>
        </a:p>
      </dgm:t>
    </dgm:pt>
    <dgm:pt modelId="{B6C38F61-5A6F-B54B-B555-1BD012F9E9F6}" type="sibTrans" cxnId="{B519229A-B08B-F645-9085-40C1A1765E61}">
      <dgm:prSet/>
      <dgm:spPr/>
      <dgm:t>
        <a:bodyPr/>
        <a:lstStyle/>
        <a:p>
          <a:endParaRPr lang="en-US"/>
        </a:p>
      </dgm:t>
    </dgm:pt>
    <dgm:pt modelId="{3009F195-CE26-D443-966B-A2E33171F72D}">
      <dgm:prSet phldrT="[Text]"/>
      <dgm:spPr>
        <a:solidFill>
          <a:srgbClr val="5A87B2"/>
        </a:solidFill>
      </dgm:spPr>
      <dgm:t>
        <a:bodyPr/>
        <a:lstStyle/>
        <a:p>
          <a:r>
            <a:rPr lang="en-US" dirty="0"/>
            <a:t>Compare to other models</a:t>
          </a:r>
        </a:p>
      </dgm:t>
    </dgm:pt>
    <dgm:pt modelId="{09C967D7-ECEE-5E4E-B4DA-B4523859AD80}" type="parTrans" cxnId="{21F38D6C-082C-F040-AD89-80A0C9CC140C}">
      <dgm:prSet/>
      <dgm:spPr/>
      <dgm:t>
        <a:bodyPr/>
        <a:lstStyle/>
        <a:p>
          <a:endParaRPr lang="en-US"/>
        </a:p>
      </dgm:t>
    </dgm:pt>
    <dgm:pt modelId="{8563763B-7ABF-8C48-B2AB-35D8270C9589}" type="sibTrans" cxnId="{21F38D6C-082C-F040-AD89-80A0C9CC140C}">
      <dgm:prSet/>
      <dgm:spPr/>
      <dgm:t>
        <a:bodyPr/>
        <a:lstStyle/>
        <a:p>
          <a:endParaRPr lang="en-US"/>
        </a:p>
      </dgm:t>
    </dgm:pt>
    <dgm:pt modelId="{66F48D2A-BEA2-FF41-9FC2-646D1348AB2D}" type="pres">
      <dgm:prSet presAssocID="{1F49C2C0-D406-2D45-889D-9BC899DC5D62}" presName="cycle" presStyleCnt="0">
        <dgm:presLayoutVars>
          <dgm:dir/>
          <dgm:resizeHandles val="exact"/>
        </dgm:presLayoutVars>
      </dgm:prSet>
      <dgm:spPr/>
    </dgm:pt>
    <dgm:pt modelId="{B438F236-F590-D044-808D-9F45ED4F4E4C}" type="pres">
      <dgm:prSet presAssocID="{2677D7EC-DA5E-F740-910C-6F5825D22EFF}" presName="node" presStyleLbl="node1" presStyleIdx="0" presStyleCnt="4">
        <dgm:presLayoutVars>
          <dgm:bulletEnabled val="1"/>
        </dgm:presLayoutVars>
      </dgm:prSet>
      <dgm:spPr/>
    </dgm:pt>
    <dgm:pt modelId="{78C6A63B-1BE6-AE45-B8C1-47E4E4198318}" type="pres">
      <dgm:prSet presAssocID="{5462187D-40C4-C84D-AECF-3754CAC8760E}" presName="sibTrans" presStyleLbl="sibTrans2D1" presStyleIdx="0" presStyleCnt="4"/>
      <dgm:spPr/>
    </dgm:pt>
    <dgm:pt modelId="{815032B5-44BA-BE43-8E1F-52E90EF23689}" type="pres">
      <dgm:prSet presAssocID="{5462187D-40C4-C84D-AECF-3754CAC8760E}" presName="connectorText" presStyleLbl="sibTrans2D1" presStyleIdx="0" presStyleCnt="4"/>
      <dgm:spPr/>
    </dgm:pt>
    <dgm:pt modelId="{0A6847B0-8617-B64D-B007-04FD018F41D5}" type="pres">
      <dgm:prSet presAssocID="{DD97B2BE-EAE4-1C45-A8F2-2388AD98D932}" presName="node" presStyleLbl="node1" presStyleIdx="1" presStyleCnt="4">
        <dgm:presLayoutVars>
          <dgm:bulletEnabled val="1"/>
        </dgm:presLayoutVars>
      </dgm:prSet>
      <dgm:spPr/>
    </dgm:pt>
    <dgm:pt modelId="{56FC1BF1-D743-0945-805D-0C8E8C12DED7}" type="pres">
      <dgm:prSet presAssocID="{E070E90E-5EBC-5A47-AAFD-FFAF3DE4BA00}" presName="sibTrans" presStyleLbl="sibTrans2D1" presStyleIdx="1" presStyleCnt="4"/>
      <dgm:spPr/>
    </dgm:pt>
    <dgm:pt modelId="{16E2A4C1-6F16-2A46-B76B-4D36EBD1E6D8}" type="pres">
      <dgm:prSet presAssocID="{E070E90E-5EBC-5A47-AAFD-FFAF3DE4BA00}" presName="connectorText" presStyleLbl="sibTrans2D1" presStyleIdx="1" presStyleCnt="4"/>
      <dgm:spPr/>
    </dgm:pt>
    <dgm:pt modelId="{EC982A88-DDC4-764A-9435-C18A52F6AF2A}" type="pres">
      <dgm:prSet presAssocID="{83242C8C-E03B-474C-A2F4-7ECAC54D2D8F}" presName="node" presStyleLbl="node1" presStyleIdx="2" presStyleCnt="4">
        <dgm:presLayoutVars>
          <dgm:bulletEnabled val="1"/>
        </dgm:presLayoutVars>
      </dgm:prSet>
      <dgm:spPr/>
    </dgm:pt>
    <dgm:pt modelId="{BAADDD06-D2F6-3E46-8283-ABA288E5646E}" type="pres">
      <dgm:prSet presAssocID="{B6C38F61-5A6F-B54B-B555-1BD012F9E9F6}" presName="sibTrans" presStyleLbl="sibTrans2D1" presStyleIdx="2" presStyleCnt="4"/>
      <dgm:spPr/>
    </dgm:pt>
    <dgm:pt modelId="{00BAF786-9583-DC43-A4A9-C20A370B5D6E}" type="pres">
      <dgm:prSet presAssocID="{B6C38F61-5A6F-B54B-B555-1BD012F9E9F6}" presName="connectorText" presStyleLbl="sibTrans2D1" presStyleIdx="2" presStyleCnt="4"/>
      <dgm:spPr/>
    </dgm:pt>
    <dgm:pt modelId="{203B46A5-BE39-8F4E-AF34-6318F447C29A}" type="pres">
      <dgm:prSet presAssocID="{3009F195-CE26-D443-966B-A2E33171F72D}" presName="node" presStyleLbl="node1" presStyleIdx="3" presStyleCnt="4">
        <dgm:presLayoutVars>
          <dgm:bulletEnabled val="1"/>
        </dgm:presLayoutVars>
      </dgm:prSet>
      <dgm:spPr/>
    </dgm:pt>
    <dgm:pt modelId="{22953301-A408-AE4D-AF22-32B080D9FC8A}" type="pres">
      <dgm:prSet presAssocID="{8563763B-7ABF-8C48-B2AB-35D8270C9589}" presName="sibTrans" presStyleLbl="sibTrans2D1" presStyleIdx="3" presStyleCnt="4"/>
      <dgm:spPr/>
    </dgm:pt>
    <dgm:pt modelId="{6B5D3EC5-76D3-CB4B-B0EA-096589ABE15A}" type="pres">
      <dgm:prSet presAssocID="{8563763B-7ABF-8C48-B2AB-35D8270C9589}" presName="connectorText" presStyleLbl="sibTrans2D1" presStyleIdx="3" presStyleCnt="4"/>
      <dgm:spPr/>
    </dgm:pt>
  </dgm:ptLst>
  <dgm:cxnLst>
    <dgm:cxn modelId="{65CB470B-4800-D345-8B06-6D15CB383C5C}" type="presOf" srcId="{E070E90E-5EBC-5A47-AAFD-FFAF3DE4BA00}" destId="{16E2A4C1-6F16-2A46-B76B-4D36EBD1E6D8}" srcOrd="1" destOrd="0" presId="urn:microsoft.com/office/officeart/2005/8/layout/cycle2"/>
    <dgm:cxn modelId="{A1CE740B-F14A-F74E-A37A-82E08932F23C}" type="presOf" srcId="{E070E90E-5EBC-5A47-AAFD-FFAF3DE4BA00}" destId="{56FC1BF1-D743-0945-805D-0C8E8C12DED7}" srcOrd="0" destOrd="0" presId="urn:microsoft.com/office/officeart/2005/8/layout/cycle2"/>
    <dgm:cxn modelId="{D2402012-27F3-AF4F-9D81-597F04CA498B}" type="presOf" srcId="{1F49C2C0-D406-2D45-889D-9BC899DC5D62}" destId="{66F48D2A-BEA2-FF41-9FC2-646D1348AB2D}" srcOrd="0" destOrd="0" presId="urn:microsoft.com/office/officeart/2005/8/layout/cycle2"/>
    <dgm:cxn modelId="{6644CB13-12B2-354C-97D9-34D5165F95E3}" type="presOf" srcId="{83242C8C-E03B-474C-A2F4-7ECAC54D2D8F}" destId="{EC982A88-DDC4-764A-9435-C18A52F6AF2A}" srcOrd="0" destOrd="0" presId="urn:microsoft.com/office/officeart/2005/8/layout/cycle2"/>
    <dgm:cxn modelId="{2EA6D237-2B63-8E4D-AE59-1C9599673A37}" type="presOf" srcId="{B6C38F61-5A6F-B54B-B555-1BD012F9E9F6}" destId="{00BAF786-9583-DC43-A4A9-C20A370B5D6E}" srcOrd="1" destOrd="0" presId="urn:microsoft.com/office/officeart/2005/8/layout/cycle2"/>
    <dgm:cxn modelId="{CBEFC341-4CB1-4446-981B-8C574B6393D5}" type="presOf" srcId="{5462187D-40C4-C84D-AECF-3754CAC8760E}" destId="{815032B5-44BA-BE43-8E1F-52E90EF23689}" srcOrd="1" destOrd="0" presId="urn:microsoft.com/office/officeart/2005/8/layout/cycle2"/>
    <dgm:cxn modelId="{21F38D6C-082C-F040-AD89-80A0C9CC140C}" srcId="{1F49C2C0-D406-2D45-889D-9BC899DC5D62}" destId="{3009F195-CE26-D443-966B-A2E33171F72D}" srcOrd="3" destOrd="0" parTransId="{09C967D7-ECEE-5E4E-B4DA-B4523859AD80}" sibTransId="{8563763B-7ABF-8C48-B2AB-35D8270C9589}"/>
    <dgm:cxn modelId="{BCE35E85-B2FC-C540-9DF9-416297148B1A}" type="presOf" srcId="{2677D7EC-DA5E-F740-910C-6F5825D22EFF}" destId="{B438F236-F590-D044-808D-9F45ED4F4E4C}" srcOrd="0" destOrd="0" presId="urn:microsoft.com/office/officeart/2005/8/layout/cycle2"/>
    <dgm:cxn modelId="{6B56B68C-7EFE-234F-984B-D3ACA4FD9BFF}" type="presOf" srcId="{3009F195-CE26-D443-966B-A2E33171F72D}" destId="{203B46A5-BE39-8F4E-AF34-6318F447C29A}" srcOrd="0" destOrd="0" presId="urn:microsoft.com/office/officeart/2005/8/layout/cycle2"/>
    <dgm:cxn modelId="{C748E196-C66F-4645-9A9F-C0AA5C8B5CA0}" type="presOf" srcId="{5462187D-40C4-C84D-AECF-3754CAC8760E}" destId="{78C6A63B-1BE6-AE45-B8C1-47E4E4198318}" srcOrd="0" destOrd="0" presId="urn:microsoft.com/office/officeart/2005/8/layout/cycle2"/>
    <dgm:cxn modelId="{B519229A-B08B-F645-9085-40C1A1765E61}" srcId="{1F49C2C0-D406-2D45-889D-9BC899DC5D62}" destId="{83242C8C-E03B-474C-A2F4-7ECAC54D2D8F}" srcOrd="2" destOrd="0" parTransId="{447583A9-6A7E-094D-8E59-7C3A01EEA567}" sibTransId="{B6C38F61-5A6F-B54B-B555-1BD012F9E9F6}"/>
    <dgm:cxn modelId="{BDB042C2-A4D1-C644-A59D-334187AA9209}" type="presOf" srcId="{DD97B2BE-EAE4-1C45-A8F2-2388AD98D932}" destId="{0A6847B0-8617-B64D-B007-04FD018F41D5}" srcOrd="0" destOrd="0" presId="urn:microsoft.com/office/officeart/2005/8/layout/cycle2"/>
    <dgm:cxn modelId="{F7C6C9D9-9646-CA4A-9BDA-ADF4262916A5}" srcId="{1F49C2C0-D406-2D45-889D-9BC899DC5D62}" destId="{2677D7EC-DA5E-F740-910C-6F5825D22EFF}" srcOrd="0" destOrd="0" parTransId="{3C577159-FB06-4E48-A6D0-528B0A3EAA2F}" sibTransId="{5462187D-40C4-C84D-AECF-3754CAC8760E}"/>
    <dgm:cxn modelId="{4A07E6DA-5853-F44A-A0EB-B4CA40527192}" type="presOf" srcId="{8563763B-7ABF-8C48-B2AB-35D8270C9589}" destId="{22953301-A408-AE4D-AF22-32B080D9FC8A}" srcOrd="0" destOrd="0" presId="urn:microsoft.com/office/officeart/2005/8/layout/cycle2"/>
    <dgm:cxn modelId="{B0C34EE4-0059-5F4D-B128-D0AE80C760BE}" type="presOf" srcId="{B6C38F61-5A6F-B54B-B555-1BD012F9E9F6}" destId="{BAADDD06-D2F6-3E46-8283-ABA288E5646E}" srcOrd="0" destOrd="0" presId="urn:microsoft.com/office/officeart/2005/8/layout/cycle2"/>
    <dgm:cxn modelId="{8FAB94EC-A229-674D-B9E9-CA1BDBD22BFB}" type="presOf" srcId="{8563763B-7ABF-8C48-B2AB-35D8270C9589}" destId="{6B5D3EC5-76D3-CB4B-B0EA-096589ABE15A}" srcOrd="1" destOrd="0" presId="urn:microsoft.com/office/officeart/2005/8/layout/cycle2"/>
    <dgm:cxn modelId="{AE92FCF6-91AB-1644-AF21-8300B16F05A1}" srcId="{1F49C2C0-D406-2D45-889D-9BC899DC5D62}" destId="{DD97B2BE-EAE4-1C45-A8F2-2388AD98D932}" srcOrd="1" destOrd="0" parTransId="{EAE1873C-3BAB-A247-9B70-4551BD6C2FE1}" sibTransId="{E070E90E-5EBC-5A47-AAFD-FFAF3DE4BA00}"/>
    <dgm:cxn modelId="{0C961010-3CE1-FA45-8DF7-14E2ACCD642C}" type="presParOf" srcId="{66F48D2A-BEA2-FF41-9FC2-646D1348AB2D}" destId="{B438F236-F590-D044-808D-9F45ED4F4E4C}" srcOrd="0" destOrd="0" presId="urn:microsoft.com/office/officeart/2005/8/layout/cycle2"/>
    <dgm:cxn modelId="{88BC5B3D-C9A3-6A4F-9509-C9D8FC73A38B}" type="presParOf" srcId="{66F48D2A-BEA2-FF41-9FC2-646D1348AB2D}" destId="{78C6A63B-1BE6-AE45-B8C1-47E4E4198318}" srcOrd="1" destOrd="0" presId="urn:microsoft.com/office/officeart/2005/8/layout/cycle2"/>
    <dgm:cxn modelId="{9C7F2D00-E642-4E4B-BA57-2FFA24937385}" type="presParOf" srcId="{78C6A63B-1BE6-AE45-B8C1-47E4E4198318}" destId="{815032B5-44BA-BE43-8E1F-52E90EF23689}" srcOrd="0" destOrd="0" presId="urn:microsoft.com/office/officeart/2005/8/layout/cycle2"/>
    <dgm:cxn modelId="{487D40C1-00A4-D948-92B6-DC10757AC9CD}" type="presParOf" srcId="{66F48D2A-BEA2-FF41-9FC2-646D1348AB2D}" destId="{0A6847B0-8617-B64D-B007-04FD018F41D5}" srcOrd="2" destOrd="0" presId="urn:microsoft.com/office/officeart/2005/8/layout/cycle2"/>
    <dgm:cxn modelId="{04F60D62-AC27-D644-A59E-991F2E12107E}" type="presParOf" srcId="{66F48D2A-BEA2-FF41-9FC2-646D1348AB2D}" destId="{56FC1BF1-D743-0945-805D-0C8E8C12DED7}" srcOrd="3" destOrd="0" presId="urn:microsoft.com/office/officeart/2005/8/layout/cycle2"/>
    <dgm:cxn modelId="{534FD60D-8632-3A4A-810A-59707CF621D9}" type="presParOf" srcId="{56FC1BF1-D743-0945-805D-0C8E8C12DED7}" destId="{16E2A4C1-6F16-2A46-B76B-4D36EBD1E6D8}" srcOrd="0" destOrd="0" presId="urn:microsoft.com/office/officeart/2005/8/layout/cycle2"/>
    <dgm:cxn modelId="{A2168E76-764B-DF47-9F82-E33490776E3B}" type="presParOf" srcId="{66F48D2A-BEA2-FF41-9FC2-646D1348AB2D}" destId="{EC982A88-DDC4-764A-9435-C18A52F6AF2A}" srcOrd="4" destOrd="0" presId="urn:microsoft.com/office/officeart/2005/8/layout/cycle2"/>
    <dgm:cxn modelId="{C27EB128-F956-C048-8B08-E887E237388D}" type="presParOf" srcId="{66F48D2A-BEA2-FF41-9FC2-646D1348AB2D}" destId="{BAADDD06-D2F6-3E46-8283-ABA288E5646E}" srcOrd="5" destOrd="0" presId="urn:microsoft.com/office/officeart/2005/8/layout/cycle2"/>
    <dgm:cxn modelId="{2B94509A-61F1-1D44-A5AA-35FECF150F2F}" type="presParOf" srcId="{BAADDD06-D2F6-3E46-8283-ABA288E5646E}" destId="{00BAF786-9583-DC43-A4A9-C20A370B5D6E}" srcOrd="0" destOrd="0" presId="urn:microsoft.com/office/officeart/2005/8/layout/cycle2"/>
    <dgm:cxn modelId="{AD935CA2-400D-BD4D-922A-E606CACCDC4C}" type="presParOf" srcId="{66F48D2A-BEA2-FF41-9FC2-646D1348AB2D}" destId="{203B46A5-BE39-8F4E-AF34-6318F447C29A}" srcOrd="6" destOrd="0" presId="urn:microsoft.com/office/officeart/2005/8/layout/cycle2"/>
    <dgm:cxn modelId="{76DEAB74-993D-1B43-A6CF-06B2A788F05C}" type="presParOf" srcId="{66F48D2A-BEA2-FF41-9FC2-646D1348AB2D}" destId="{22953301-A408-AE4D-AF22-32B080D9FC8A}" srcOrd="7" destOrd="0" presId="urn:microsoft.com/office/officeart/2005/8/layout/cycle2"/>
    <dgm:cxn modelId="{C068E76D-AADF-1643-9C80-594586C51302}" type="presParOf" srcId="{22953301-A408-AE4D-AF22-32B080D9FC8A}" destId="{6B5D3EC5-76D3-CB4B-B0EA-096589ABE15A}" srcOrd="0" destOrd="0" presId="urn:microsoft.com/office/officeart/2005/8/layout/cycle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40D466-2CE0-2B4B-9A43-52BE3C4AE8A5}">
      <dsp:nvSpPr>
        <dsp:cNvPr id="0" name=""/>
        <dsp:cNvSpPr/>
      </dsp:nvSpPr>
      <dsp:spPr>
        <a:xfrm>
          <a:off x="0" y="0"/>
          <a:ext cx="4736703" cy="94983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Problem statement</a:t>
          </a:r>
        </a:p>
      </dsp:txBody>
      <dsp:txXfrm>
        <a:off x="27820" y="27820"/>
        <a:ext cx="3600628" cy="894193"/>
      </dsp:txXfrm>
    </dsp:sp>
    <dsp:sp modelId="{1D78FA2C-2232-6842-AF19-107695C0B5D4}">
      <dsp:nvSpPr>
        <dsp:cNvPr id="0" name=""/>
        <dsp:cNvSpPr/>
      </dsp:nvSpPr>
      <dsp:spPr>
        <a:xfrm>
          <a:off x="353714" y="1081754"/>
          <a:ext cx="4736703" cy="94983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Background</a:t>
          </a:r>
        </a:p>
      </dsp:txBody>
      <dsp:txXfrm>
        <a:off x="381534" y="1109574"/>
        <a:ext cx="3709957" cy="894193"/>
      </dsp:txXfrm>
    </dsp:sp>
    <dsp:sp modelId="{814479AC-49EE-0D42-9826-233BDAFB74AD}">
      <dsp:nvSpPr>
        <dsp:cNvPr id="0" name=""/>
        <dsp:cNvSpPr/>
      </dsp:nvSpPr>
      <dsp:spPr>
        <a:xfrm>
          <a:off x="707429" y="2163508"/>
          <a:ext cx="4736703" cy="94983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Method/Findings</a:t>
          </a:r>
        </a:p>
      </dsp:txBody>
      <dsp:txXfrm>
        <a:off x="735249" y="2191328"/>
        <a:ext cx="3709957" cy="894193"/>
      </dsp:txXfrm>
    </dsp:sp>
    <dsp:sp modelId="{70D41D3A-F705-0642-8935-5BF25C3CC7E3}">
      <dsp:nvSpPr>
        <dsp:cNvPr id="0" name=""/>
        <dsp:cNvSpPr/>
      </dsp:nvSpPr>
      <dsp:spPr>
        <a:xfrm>
          <a:off x="1061144" y="3245262"/>
          <a:ext cx="4736703" cy="94983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Performance</a:t>
          </a:r>
        </a:p>
      </dsp:txBody>
      <dsp:txXfrm>
        <a:off x="1088964" y="3273082"/>
        <a:ext cx="3709957" cy="894193"/>
      </dsp:txXfrm>
    </dsp:sp>
    <dsp:sp modelId="{C79C7443-376D-8648-8556-692234C8B41A}">
      <dsp:nvSpPr>
        <dsp:cNvPr id="0" name=""/>
        <dsp:cNvSpPr/>
      </dsp:nvSpPr>
      <dsp:spPr>
        <a:xfrm>
          <a:off x="1414859" y="4327017"/>
          <a:ext cx="4736703" cy="94983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Conclusion</a:t>
          </a:r>
        </a:p>
      </dsp:txBody>
      <dsp:txXfrm>
        <a:off x="1442679" y="4354837"/>
        <a:ext cx="3709957" cy="894193"/>
      </dsp:txXfrm>
    </dsp:sp>
    <dsp:sp modelId="{B969E6C2-CE33-CA46-AE73-BF973FFCBDF6}">
      <dsp:nvSpPr>
        <dsp:cNvPr id="0" name=""/>
        <dsp:cNvSpPr/>
      </dsp:nvSpPr>
      <dsp:spPr>
        <a:xfrm>
          <a:off x="4119312" y="693905"/>
          <a:ext cx="617391" cy="61739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4258225" y="693905"/>
        <a:ext cx="339565" cy="464587"/>
      </dsp:txXfrm>
    </dsp:sp>
    <dsp:sp modelId="{84B7B447-6680-F746-988A-A5F4D2A6A58A}">
      <dsp:nvSpPr>
        <dsp:cNvPr id="0" name=""/>
        <dsp:cNvSpPr/>
      </dsp:nvSpPr>
      <dsp:spPr>
        <a:xfrm>
          <a:off x="4473026" y="1775660"/>
          <a:ext cx="617391" cy="61739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4611939" y="1775660"/>
        <a:ext cx="339565" cy="464587"/>
      </dsp:txXfrm>
    </dsp:sp>
    <dsp:sp modelId="{E07E583F-28AA-3E4D-BE4E-9E99A6AF0BA3}">
      <dsp:nvSpPr>
        <dsp:cNvPr id="0" name=""/>
        <dsp:cNvSpPr/>
      </dsp:nvSpPr>
      <dsp:spPr>
        <a:xfrm>
          <a:off x="4826741" y="2841583"/>
          <a:ext cx="617391" cy="617391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4965654" y="2841583"/>
        <a:ext cx="339565" cy="464587"/>
      </dsp:txXfrm>
    </dsp:sp>
    <dsp:sp modelId="{368BA3B4-B431-D549-B1F2-EF2CFEBADC6F}">
      <dsp:nvSpPr>
        <dsp:cNvPr id="0" name=""/>
        <dsp:cNvSpPr/>
      </dsp:nvSpPr>
      <dsp:spPr>
        <a:xfrm>
          <a:off x="5180456" y="3933891"/>
          <a:ext cx="617391" cy="61739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5319369" y="3933891"/>
        <a:ext cx="339565" cy="4645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3E21A6-5C1B-654D-8BCB-2EE3B4685341}">
      <dsp:nvSpPr>
        <dsp:cNvPr id="0" name=""/>
        <dsp:cNvSpPr/>
      </dsp:nvSpPr>
      <dsp:spPr>
        <a:xfrm>
          <a:off x="1354666" y="0"/>
          <a:ext cx="5418667" cy="5418667"/>
        </a:xfrm>
        <a:prstGeom prst="ellipse">
          <a:avLst/>
        </a:prstGeom>
        <a:solidFill>
          <a:srgbClr val="5A87B2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tx1"/>
              </a:solidFill>
            </a:rPr>
            <a:t>Artificial Intelligence</a:t>
          </a:r>
        </a:p>
      </dsp:txBody>
      <dsp:txXfrm>
        <a:off x="2641599" y="406400"/>
        <a:ext cx="2844800" cy="921173"/>
      </dsp:txXfrm>
    </dsp:sp>
    <dsp:sp modelId="{0100DCF5-504D-EA4A-AD02-8A11C3355792}">
      <dsp:nvSpPr>
        <dsp:cNvPr id="0" name=""/>
        <dsp:cNvSpPr/>
      </dsp:nvSpPr>
      <dsp:spPr>
        <a:xfrm>
          <a:off x="2031999" y="1354666"/>
          <a:ext cx="4064000" cy="4064000"/>
        </a:xfrm>
        <a:prstGeom prst="ellipse">
          <a:avLst/>
        </a:prstGeom>
        <a:solidFill>
          <a:srgbClr val="5A87B2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tx1"/>
              </a:solidFill>
            </a:rPr>
            <a:t>Machine Learning</a:t>
          </a:r>
        </a:p>
      </dsp:txBody>
      <dsp:txXfrm>
        <a:off x="2627158" y="2370666"/>
        <a:ext cx="2873682" cy="2032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3E21A6-5C1B-654D-8BCB-2EE3B4685341}">
      <dsp:nvSpPr>
        <dsp:cNvPr id="0" name=""/>
        <dsp:cNvSpPr/>
      </dsp:nvSpPr>
      <dsp:spPr>
        <a:xfrm>
          <a:off x="1354666" y="0"/>
          <a:ext cx="5418667" cy="5418667"/>
        </a:xfrm>
        <a:prstGeom prst="ellipse">
          <a:avLst/>
        </a:prstGeom>
        <a:solidFill>
          <a:srgbClr val="5A87B2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tx1"/>
              </a:solidFill>
            </a:rPr>
            <a:t>Artificial Intelligence</a:t>
          </a:r>
        </a:p>
      </dsp:txBody>
      <dsp:txXfrm>
        <a:off x="2641599" y="406400"/>
        <a:ext cx="2844800" cy="921173"/>
      </dsp:txXfrm>
    </dsp:sp>
    <dsp:sp modelId="{0100DCF5-504D-EA4A-AD02-8A11C3355792}">
      <dsp:nvSpPr>
        <dsp:cNvPr id="0" name=""/>
        <dsp:cNvSpPr/>
      </dsp:nvSpPr>
      <dsp:spPr>
        <a:xfrm>
          <a:off x="2031999" y="1354666"/>
          <a:ext cx="4064000" cy="4064000"/>
        </a:xfrm>
        <a:prstGeom prst="ellipse">
          <a:avLst/>
        </a:prstGeom>
        <a:solidFill>
          <a:srgbClr val="5A87B2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tx1"/>
              </a:solidFill>
            </a:rPr>
            <a:t>Machine Learning</a:t>
          </a:r>
        </a:p>
      </dsp:txBody>
      <dsp:txXfrm>
        <a:off x="2627158" y="2370666"/>
        <a:ext cx="2873682" cy="2032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38F236-F590-D044-808D-9F45ED4F4E4C}">
      <dsp:nvSpPr>
        <dsp:cNvPr id="0" name=""/>
        <dsp:cNvSpPr/>
      </dsp:nvSpPr>
      <dsp:spPr>
        <a:xfrm>
          <a:off x="2074437" y="1248"/>
          <a:ext cx="1215327" cy="1215327"/>
        </a:xfrm>
        <a:prstGeom prst="ellipse">
          <a:avLst/>
        </a:prstGeom>
        <a:solidFill>
          <a:srgbClr val="5A87B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Train model</a:t>
          </a:r>
        </a:p>
      </dsp:txBody>
      <dsp:txXfrm>
        <a:off x="2252418" y="179229"/>
        <a:ext cx="859365" cy="859365"/>
      </dsp:txXfrm>
    </dsp:sp>
    <dsp:sp modelId="{78C6A63B-1BE6-AE45-B8C1-47E4E4198318}">
      <dsp:nvSpPr>
        <dsp:cNvPr id="0" name=""/>
        <dsp:cNvSpPr/>
      </dsp:nvSpPr>
      <dsp:spPr>
        <a:xfrm rot="2700000">
          <a:off x="3159402" y="1043016"/>
          <a:ext cx="323780" cy="4101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173627" y="1090708"/>
        <a:ext cx="226646" cy="246104"/>
      </dsp:txXfrm>
    </dsp:sp>
    <dsp:sp modelId="{0A6847B0-8617-B64D-B007-04FD018F41D5}">
      <dsp:nvSpPr>
        <dsp:cNvPr id="0" name=""/>
        <dsp:cNvSpPr/>
      </dsp:nvSpPr>
      <dsp:spPr>
        <a:xfrm>
          <a:off x="3365780" y="1292590"/>
          <a:ext cx="1215327" cy="1215327"/>
        </a:xfrm>
        <a:prstGeom prst="ellipse">
          <a:avLst/>
        </a:prstGeom>
        <a:solidFill>
          <a:srgbClr val="5A87B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Predict new data</a:t>
          </a:r>
        </a:p>
      </dsp:txBody>
      <dsp:txXfrm>
        <a:off x="3543761" y="1470571"/>
        <a:ext cx="859365" cy="859365"/>
      </dsp:txXfrm>
    </dsp:sp>
    <dsp:sp modelId="{56FC1BF1-D743-0945-805D-0C8E8C12DED7}">
      <dsp:nvSpPr>
        <dsp:cNvPr id="0" name=""/>
        <dsp:cNvSpPr/>
      </dsp:nvSpPr>
      <dsp:spPr>
        <a:xfrm rot="8100000">
          <a:off x="3172362" y="2334359"/>
          <a:ext cx="323780" cy="4101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10800000">
        <a:off x="3255271" y="2382051"/>
        <a:ext cx="226646" cy="246104"/>
      </dsp:txXfrm>
    </dsp:sp>
    <dsp:sp modelId="{EC982A88-DDC4-764A-9435-C18A52F6AF2A}">
      <dsp:nvSpPr>
        <dsp:cNvPr id="0" name=""/>
        <dsp:cNvSpPr/>
      </dsp:nvSpPr>
      <dsp:spPr>
        <a:xfrm>
          <a:off x="2074437" y="2583932"/>
          <a:ext cx="1215327" cy="1215327"/>
        </a:xfrm>
        <a:prstGeom prst="ellipse">
          <a:avLst/>
        </a:prstGeom>
        <a:solidFill>
          <a:srgbClr val="5A87B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Evaluate Accuracy</a:t>
          </a:r>
        </a:p>
      </dsp:txBody>
      <dsp:txXfrm>
        <a:off x="2252418" y="2761913"/>
        <a:ext cx="859365" cy="859365"/>
      </dsp:txXfrm>
    </dsp:sp>
    <dsp:sp modelId="{BAADDD06-D2F6-3E46-8283-ABA288E5646E}">
      <dsp:nvSpPr>
        <dsp:cNvPr id="0" name=""/>
        <dsp:cNvSpPr/>
      </dsp:nvSpPr>
      <dsp:spPr>
        <a:xfrm rot="13500000">
          <a:off x="1881019" y="2347318"/>
          <a:ext cx="323780" cy="4101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10800000">
        <a:off x="1963928" y="2463694"/>
        <a:ext cx="226646" cy="246104"/>
      </dsp:txXfrm>
    </dsp:sp>
    <dsp:sp modelId="{203B46A5-BE39-8F4E-AF34-6318F447C29A}">
      <dsp:nvSpPr>
        <dsp:cNvPr id="0" name=""/>
        <dsp:cNvSpPr/>
      </dsp:nvSpPr>
      <dsp:spPr>
        <a:xfrm>
          <a:off x="783095" y="1292590"/>
          <a:ext cx="1215327" cy="1215327"/>
        </a:xfrm>
        <a:prstGeom prst="ellipse">
          <a:avLst/>
        </a:prstGeom>
        <a:solidFill>
          <a:srgbClr val="5A87B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Compare to other models</a:t>
          </a:r>
        </a:p>
      </dsp:txBody>
      <dsp:txXfrm>
        <a:off x="961076" y="1470571"/>
        <a:ext cx="859365" cy="859365"/>
      </dsp:txXfrm>
    </dsp:sp>
    <dsp:sp modelId="{22953301-A408-AE4D-AF22-32B080D9FC8A}">
      <dsp:nvSpPr>
        <dsp:cNvPr id="0" name=""/>
        <dsp:cNvSpPr/>
      </dsp:nvSpPr>
      <dsp:spPr>
        <a:xfrm rot="18900000">
          <a:off x="1868060" y="1055976"/>
          <a:ext cx="323780" cy="4101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882285" y="1172352"/>
        <a:ext cx="226646" cy="2461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605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805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543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20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838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587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384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385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47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44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233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2361038-72C2-1D49-88FA-6B1BB505335C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AA4943AC-CB63-E743-99FF-1C2CE015CD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995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738CB-1EBE-174A-B46F-39BD7D2B68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8969" y="2386744"/>
            <a:ext cx="5928358" cy="1645920"/>
          </a:xfrm>
        </p:spPr>
        <p:txBody>
          <a:bodyPr>
            <a:normAutofit/>
          </a:bodyPr>
          <a:lstStyle/>
          <a:p>
            <a:r>
              <a:rPr lang="en-US" sz="2900"/>
              <a:t>Predicting Machine Learning and Artificial Intelligence Subreddits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2EB3C-43C9-6D4B-9A59-954DE0EF08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58969" y="4352544"/>
            <a:ext cx="5928358" cy="1239894"/>
          </a:xfrm>
        </p:spPr>
        <p:txBody>
          <a:bodyPr>
            <a:normAutofit/>
          </a:bodyPr>
          <a:lstStyle/>
          <a:p>
            <a:r>
              <a:rPr lang="en-US" dirty="0"/>
              <a:t>Anthony Reid</a:t>
            </a:r>
          </a:p>
          <a:p>
            <a:r>
              <a:rPr lang="en-US" dirty="0"/>
              <a:t>May 3, 2021</a:t>
            </a:r>
          </a:p>
        </p:txBody>
      </p:sp>
      <p:pic>
        <p:nvPicPr>
          <p:cNvPr id="5" name="Picture 4" descr="Cute yellow robot">
            <a:extLst>
              <a:ext uri="{FF2B5EF4-FFF2-40B4-BE49-F238E27FC236}">
                <a16:creationId xmlns:a16="http://schemas.microsoft.com/office/drawing/2014/main" id="{24607301-0726-4098-8907-AA3BA5C0C0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142" r="4557" b="-1"/>
          <a:stretch/>
        </p:blipFill>
        <p:spPr>
          <a:xfrm>
            <a:off x="20" y="10"/>
            <a:ext cx="465427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295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E866FF9-A729-45F0-A163-10E89E871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38255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01C493-4470-1543-BE71-BEAAF55D6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681105"/>
            <a:ext cx="3401568" cy="1495794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Table of Content</a:t>
            </a: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04366F-2366-4688-98E7-B101C7BC6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3278" y="0"/>
            <a:ext cx="7438722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FAFB06F-7969-4425-BA97-CF2D02A243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8895040"/>
              </p:ext>
            </p:extLst>
          </p:nvPr>
        </p:nvGraphicFramePr>
        <p:xfrm>
          <a:off x="5397500" y="639763"/>
          <a:ext cx="6151563" cy="527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06245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C61D-DEC9-644C-BA64-7B3570BA4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000" dirty="0"/>
              <a:t>How can natural language processing algorithms be used to predict the difference between machine learning and artificial intelligence subreddit comments?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88A4832-3A50-ED4B-96F3-5802ECCC91B1}"/>
              </a:ext>
            </a:extLst>
          </p:cNvPr>
          <p:cNvGrpSpPr/>
          <p:nvPr/>
        </p:nvGrpSpPr>
        <p:grpSpPr>
          <a:xfrm>
            <a:off x="0" y="37941"/>
            <a:ext cx="2427530" cy="949833"/>
            <a:chOff x="0" y="0"/>
            <a:chExt cx="4736703" cy="949833"/>
          </a:xfrm>
          <a:solidFill>
            <a:schemeClr val="accent2">
              <a:lumMod val="75000"/>
            </a:schemeClr>
          </a:solidFill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65D8ED0F-FE3E-814F-A92F-4D96240F322A}"/>
                </a:ext>
              </a:extLst>
            </p:cNvPr>
            <p:cNvSpPr/>
            <p:nvPr/>
          </p:nvSpPr>
          <p:spPr>
            <a:xfrm>
              <a:off x="0" y="0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Rounded Rectangle 4">
              <a:extLst>
                <a:ext uri="{FF2B5EF4-FFF2-40B4-BE49-F238E27FC236}">
                  <a16:creationId xmlns:a16="http://schemas.microsoft.com/office/drawing/2014/main" id="{7FABD1B2-75E6-8B4E-B420-AFB37F5A6219}"/>
                </a:ext>
              </a:extLst>
            </p:cNvPr>
            <p:cNvSpPr txBox="1"/>
            <p:nvPr/>
          </p:nvSpPr>
          <p:spPr>
            <a:xfrm>
              <a:off x="27821" y="27820"/>
              <a:ext cx="4681311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Problem statement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264054C-B0B8-6F4B-824C-A3CDBBB92B54}"/>
              </a:ext>
            </a:extLst>
          </p:cNvPr>
          <p:cNvGrpSpPr/>
          <p:nvPr/>
        </p:nvGrpSpPr>
        <p:grpSpPr>
          <a:xfrm>
            <a:off x="2441788" y="50069"/>
            <a:ext cx="2427530" cy="949833"/>
            <a:chOff x="353714" y="1081754"/>
            <a:chExt cx="4736703" cy="949833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F513C609-4BE8-0446-8A56-A2A24849FE8B}"/>
                </a:ext>
              </a:extLst>
            </p:cNvPr>
            <p:cNvSpPr/>
            <p:nvPr/>
          </p:nvSpPr>
          <p:spPr>
            <a:xfrm>
              <a:off x="353714" y="1081754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ounded Rectangle 4">
              <a:extLst>
                <a:ext uri="{FF2B5EF4-FFF2-40B4-BE49-F238E27FC236}">
                  <a16:creationId xmlns:a16="http://schemas.microsoft.com/office/drawing/2014/main" id="{9352E28D-FBE9-EB4D-B956-E88C4C9F19A9}"/>
                </a:ext>
              </a:extLst>
            </p:cNvPr>
            <p:cNvSpPr txBox="1"/>
            <p:nvPr/>
          </p:nvSpPr>
          <p:spPr>
            <a:xfrm>
              <a:off x="381535" y="1109574"/>
              <a:ext cx="4708882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Background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382B6DB-B76B-5843-95BF-0AC082C99BFA}"/>
              </a:ext>
            </a:extLst>
          </p:cNvPr>
          <p:cNvGrpSpPr/>
          <p:nvPr/>
        </p:nvGrpSpPr>
        <p:grpSpPr>
          <a:xfrm>
            <a:off x="4896493" y="50069"/>
            <a:ext cx="2468707" cy="949833"/>
            <a:chOff x="707429" y="2163508"/>
            <a:chExt cx="4817050" cy="949833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26B3E4A6-64B2-FB4A-868E-9A37333F3F33}"/>
                </a:ext>
              </a:extLst>
            </p:cNvPr>
            <p:cNvSpPr/>
            <p:nvPr/>
          </p:nvSpPr>
          <p:spPr>
            <a:xfrm>
              <a:off x="707429" y="2163508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ounded Rectangle 4">
              <a:extLst>
                <a:ext uri="{FF2B5EF4-FFF2-40B4-BE49-F238E27FC236}">
                  <a16:creationId xmlns:a16="http://schemas.microsoft.com/office/drawing/2014/main" id="{B40A5FB6-544B-D94B-97C3-497C3B7B9943}"/>
                </a:ext>
              </a:extLst>
            </p:cNvPr>
            <p:cNvSpPr txBox="1"/>
            <p:nvPr/>
          </p:nvSpPr>
          <p:spPr>
            <a:xfrm>
              <a:off x="735250" y="2191328"/>
              <a:ext cx="4789229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/>
                <a:t>Method/Findings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6751FAC-A175-D34E-AF54-57E9400EFD5D}"/>
              </a:ext>
            </a:extLst>
          </p:cNvPr>
          <p:cNvGrpSpPr/>
          <p:nvPr/>
        </p:nvGrpSpPr>
        <p:grpSpPr>
          <a:xfrm>
            <a:off x="7351070" y="32464"/>
            <a:ext cx="2427530" cy="949833"/>
            <a:chOff x="1061144" y="3245262"/>
            <a:chExt cx="4736703" cy="949833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F4FF6612-52D2-6B40-84DF-D5876F9173ED}"/>
                </a:ext>
              </a:extLst>
            </p:cNvPr>
            <p:cNvSpPr/>
            <p:nvPr/>
          </p:nvSpPr>
          <p:spPr>
            <a:xfrm>
              <a:off x="1061144" y="3245262"/>
              <a:ext cx="4736703" cy="949833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ounded Rectangle 4">
              <a:extLst>
                <a:ext uri="{FF2B5EF4-FFF2-40B4-BE49-F238E27FC236}">
                  <a16:creationId xmlns:a16="http://schemas.microsoft.com/office/drawing/2014/main" id="{A9AE1D19-E43D-C547-95FD-E5D63F6293A9}"/>
                </a:ext>
              </a:extLst>
            </p:cNvPr>
            <p:cNvSpPr txBox="1"/>
            <p:nvPr/>
          </p:nvSpPr>
          <p:spPr>
            <a:xfrm>
              <a:off x="1088965" y="3273082"/>
              <a:ext cx="4708882" cy="89419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000" kern="1200" dirty="0"/>
                <a:t>Performance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0B8124D-F5A7-6843-8215-684DDFE0FFFD}"/>
              </a:ext>
            </a:extLst>
          </p:cNvPr>
          <p:cNvGrpSpPr/>
          <p:nvPr/>
        </p:nvGrpSpPr>
        <p:grpSpPr>
          <a:xfrm>
            <a:off x="9778728" y="26400"/>
            <a:ext cx="2413272" cy="949833"/>
            <a:chOff x="1414859" y="4327017"/>
            <a:chExt cx="4736703" cy="949833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130EE89E-1E57-6A45-AC80-6AE3F1A7B3D3}"/>
                </a:ext>
              </a:extLst>
            </p:cNvPr>
            <p:cNvSpPr/>
            <p:nvPr/>
          </p:nvSpPr>
          <p:spPr>
            <a:xfrm>
              <a:off x="1414859" y="4327017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Rounded Rectangle 4">
              <a:extLst>
                <a:ext uri="{FF2B5EF4-FFF2-40B4-BE49-F238E27FC236}">
                  <a16:creationId xmlns:a16="http://schemas.microsoft.com/office/drawing/2014/main" id="{C99240F9-4AAA-434D-9F4B-4254B376DA7E}"/>
                </a:ext>
              </a:extLst>
            </p:cNvPr>
            <p:cNvSpPr txBox="1"/>
            <p:nvPr/>
          </p:nvSpPr>
          <p:spPr>
            <a:xfrm>
              <a:off x="1442679" y="4354837"/>
              <a:ext cx="4680897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Conclusion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0799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2C7501-5352-CB43-B6BB-CF82480C44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359" y="1876039"/>
            <a:ext cx="5428759" cy="3289085"/>
          </a:xfr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4B420B6E-B309-804C-B08F-882B29E9F2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4670535"/>
              </p:ext>
            </p:extLst>
          </p:nvPr>
        </p:nvGraphicFramePr>
        <p:xfrm>
          <a:off x="4997621" y="94208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02F6BDB-7DCD-9647-8879-FFB01A9BED71}"/>
              </a:ext>
            </a:extLst>
          </p:cNvPr>
          <p:cNvSpPr/>
          <p:nvPr/>
        </p:nvSpPr>
        <p:spPr>
          <a:xfrm>
            <a:off x="157359" y="5165124"/>
            <a:ext cx="5069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link.springer.com</a:t>
            </a:r>
            <a:r>
              <a:rPr lang="en-US" sz="1000" dirty="0"/>
              <a:t>/chapter/10.1007/978-3-030-22493-6_2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A2CF4B2-9BC6-E34F-8379-C8A98B86BFFB}"/>
              </a:ext>
            </a:extLst>
          </p:cNvPr>
          <p:cNvGrpSpPr/>
          <p:nvPr/>
        </p:nvGrpSpPr>
        <p:grpSpPr>
          <a:xfrm>
            <a:off x="0" y="37941"/>
            <a:ext cx="2427530" cy="949833"/>
            <a:chOff x="0" y="0"/>
            <a:chExt cx="4736703" cy="949833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8E790F2A-1C5E-3B49-AE98-BBECC6CC65DD}"/>
                </a:ext>
              </a:extLst>
            </p:cNvPr>
            <p:cNvSpPr/>
            <p:nvPr/>
          </p:nvSpPr>
          <p:spPr>
            <a:xfrm>
              <a:off x="0" y="0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Rounded Rectangle 4">
              <a:extLst>
                <a:ext uri="{FF2B5EF4-FFF2-40B4-BE49-F238E27FC236}">
                  <a16:creationId xmlns:a16="http://schemas.microsoft.com/office/drawing/2014/main" id="{05BCB939-9CE9-8845-AA92-09756D3F2A6A}"/>
                </a:ext>
              </a:extLst>
            </p:cNvPr>
            <p:cNvSpPr txBox="1"/>
            <p:nvPr/>
          </p:nvSpPr>
          <p:spPr>
            <a:xfrm>
              <a:off x="27821" y="27820"/>
              <a:ext cx="4681311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Problem statement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840B40C-C6BF-6B43-894F-B50CECB5BC26}"/>
              </a:ext>
            </a:extLst>
          </p:cNvPr>
          <p:cNvGrpSpPr/>
          <p:nvPr/>
        </p:nvGrpSpPr>
        <p:grpSpPr>
          <a:xfrm>
            <a:off x="2441788" y="50069"/>
            <a:ext cx="2427530" cy="949833"/>
            <a:chOff x="353714" y="1081754"/>
            <a:chExt cx="4736703" cy="949833"/>
          </a:xfrm>
          <a:solidFill>
            <a:schemeClr val="accent3">
              <a:lumMod val="75000"/>
            </a:schemeClr>
          </a:solidFill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A293BF4D-DAEF-0F4A-94D3-6A0A1EC73AE6}"/>
                </a:ext>
              </a:extLst>
            </p:cNvPr>
            <p:cNvSpPr/>
            <p:nvPr/>
          </p:nvSpPr>
          <p:spPr>
            <a:xfrm>
              <a:off x="353714" y="1081754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Rounded Rectangle 4">
              <a:extLst>
                <a:ext uri="{FF2B5EF4-FFF2-40B4-BE49-F238E27FC236}">
                  <a16:creationId xmlns:a16="http://schemas.microsoft.com/office/drawing/2014/main" id="{F6CB51EC-6624-6440-8E01-7E2EBD1F4D5E}"/>
                </a:ext>
              </a:extLst>
            </p:cNvPr>
            <p:cNvSpPr txBox="1"/>
            <p:nvPr/>
          </p:nvSpPr>
          <p:spPr>
            <a:xfrm>
              <a:off x="381535" y="1109574"/>
              <a:ext cx="4708882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Background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F276D38-AD0C-A24A-B616-2CFC0E2F1736}"/>
              </a:ext>
            </a:extLst>
          </p:cNvPr>
          <p:cNvGrpSpPr/>
          <p:nvPr/>
        </p:nvGrpSpPr>
        <p:grpSpPr>
          <a:xfrm>
            <a:off x="4896493" y="50069"/>
            <a:ext cx="2468707" cy="949833"/>
            <a:chOff x="707429" y="2163508"/>
            <a:chExt cx="4817050" cy="949833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F75DCF79-04A5-4446-9E36-D6BC50D70065}"/>
                </a:ext>
              </a:extLst>
            </p:cNvPr>
            <p:cNvSpPr/>
            <p:nvPr/>
          </p:nvSpPr>
          <p:spPr>
            <a:xfrm>
              <a:off x="707429" y="2163508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Rounded Rectangle 4">
              <a:extLst>
                <a:ext uri="{FF2B5EF4-FFF2-40B4-BE49-F238E27FC236}">
                  <a16:creationId xmlns:a16="http://schemas.microsoft.com/office/drawing/2014/main" id="{BB3AAF0E-8EC7-6641-9372-26FF2F28E11C}"/>
                </a:ext>
              </a:extLst>
            </p:cNvPr>
            <p:cNvSpPr txBox="1"/>
            <p:nvPr/>
          </p:nvSpPr>
          <p:spPr>
            <a:xfrm>
              <a:off x="735250" y="2191328"/>
              <a:ext cx="4789229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/>
                <a:t>Method/Findings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FB4C127-2D65-5547-A34A-2B087D769F50}"/>
              </a:ext>
            </a:extLst>
          </p:cNvPr>
          <p:cNvGrpSpPr/>
          <p:nvPr/>
        </p:nvGrpSpPr>
        <p:grpSpPr>
          <a:xfrm>
            <a:off x="7351070" y="32464"/>
            <a:ext cx="2427530" cy="949833"/>
            <a:chOff x="1061144" y="3245262"/>
            <a:chExt cx="4736703" cy="949833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248CA525-15B5-2E43-95D0-4281A68AA0FC}"/>
                </a:ext>
              </a:extLst>
            </p:cNvPr>
            <p:cNvSpPr/>
            <p:nvPr/>
          </p:nvSpPr>
          <p:spPr>
            <a:xfrm>
              <a:off x="1061144" y="3245262"/>
              <a:ext cx="4736703" cy="949833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Rounded Rectangle 4">
              <a:extLst>
                <a:ext uri="{FF2B5EF4-FFF2-40B4-BE49-F238E27FC236}">
                  <a16:creationId xmlns:a16="http://schemas.microsoft.com/office/drawing/2014/main" id="{20D0A6E1-8A8F-734E-9A20-DC061255088E}"/>
                </a:ext>
              </a:extLst>
            </p:cNvPr>
            <p:cNvSpPr txBox="1"/>
            <p:nvPr/>
          </p:nvSpPr>
          <p:spPr>
            <a:xfrm>
              <a:off x="1088965" y="3273082"/>
              <a:ext cx="4708882" cy="89419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000" kern="1200" dirty="0"/>
                <a:t>Performance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008151B-3D32-274A-A979-F611DEA8107D}"/>
              </a:ext>
            </a:extLst>
          </p:cNvPr>
          <p:cNvGrpSpPr/>
          <p:nvPr/>
        </p:nvGrpSpPr>
        <p:grpSpPr>
          <a:xfrm>
            <a:off x="9778728" y="26400"/>
            <a:ext cx="2413272" cy="949833"/>
            <a:chOff x="1414859" y="4327017"/>
            <a:chExt cx="4736703" cy="949833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14D4570A-432F-3441-ADFE-742A8784EDFA}"/>
                </a:ext>
              </a:extLst>
            </p:cNvPr>
            <p:cNvSpPr/>
            <p:nvPr/>
          </p:nvSpPr>
          <p:spPr>
            <a:xfrm>
              <a:off x="1414859" y="4327017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Rounded Rectangle 4">
              <a:extLst>
                <a:ext uri="{FF2B5EF4-FFF2-40B4-BE49-F238E27FC236}">
                  <a16:creationId xmlns:a16="http://schemas.microsoft.com/office/drawing/2014/main" id="{29ECEC54-B5CF-6E44-8DC7-342C6AE47DF3}"/>
                </a:ext>
              </a:extLst>
            </p:cNvPr>
            <p:cNvSpPr txBox="1"/>
            <p:nvPr/>
          </p:nvSpPr>
          <p:spPr>
            <a:xfrm>
              <a:off x="1442679" y="4354837"/>
              <a:ext cx="4680897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Conclusion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9654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2C7501-5352-CB43-B6BB-CF82480C44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359" y="1876039"/>
            <a:ext cx="5428759" cy="3289085"/>
          </a:xfr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4B420B6E-B309-804C-B08F-882B29E9F2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4661836"/>
              </p:ext>
            </p:extLst>
          </p:nvPr>
        </p:nvGraphicFramePr>
        <p:xfrm>
          <a:off x="4997621" y="94208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02F6BDB-7DCD-9647-8879-FFB01A9BED71}"/>
              </a:ext>
            </a:extLst>
          </p:cNvPr>
          <p:cNvSpPr/>
          <p:nvPr/>
        </p:nvSpPr>
        <p:spPr>
          <a:xfrm>
            <a:off x="157359" y="5165124"/>
            <a:ext cx="5069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link.springer.com</a:t>
            </a:r>
            <a:r>
              <a:rPr lang="en-US" sz="1000" dirty="0"/>
              <a:t>/chapter/10.1007/978-3-030-22493-6_2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A2CF4B2-9BC6-E34F-8379-C8A98B86BFFB}"/>
              </a:ext>
            </a:extLst>
          </p:cNvPr>
          <p:cNvGrpSpPr/>
          <p:nvPr/>
        </p:nvGrpSpPr>
        <p:grpSpPr>
          <a:xfrm>
            <a:off x="0" y="37941"/>
            <a:ext cx="2427530" cy="949833"/>
            <a:chOff x="0" y="0"/>
            <a:chExt cx="4736703" cy="949833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8E790F2A-1C5E-3B49-AE98-BBECC6CC65DD}"/>
                </a:ext>
              </a:extLst>
            </p:cNvPr>
            <p:cNvSpPr/>
            <p:nvPr/>
          </p:nvSpPr>
          <p:spPr>
            <a:xfrm>
              <a:off x="0" y="0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Rounded Rectangle 4">
              <a:extLst>
                <a:ext uri="{FF2B5EF4-FFF2-40B4-BE49-F238E27FC236}">
                  <a16:creationId xmlns:a16="http://schemas.microsoft.com/office/drawing/2014/main" id="{05BCB939-9CE9-8845-AA92-09756D3F2A6A}"/>
                </a:ext>
              </a:extLst>
            </p:cNvPr>
            <p:cNvSpPr txBox="1"/>
            <p:nvPr/>
          </p:nvSpPr>
          <p:spPr>
            <a:xfrm>
              <a:off x="27821" y="27820"/>
              <a:ext cx="4681311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Problem statement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840B40C-C6BF-6B43-894F-B50CECB5BC26}"/>
              </a:ext>
            </a:extLst>
          </p:cNvPr>
          <p:cNvGrpSpPr/>
          <p:nvPr/>
        </p:nvGrpSpPr>
        <p:grpSpPr>
          <a:xfrm>
            <a:off x="2441788" y="50069"/>
            <a:ext cx="2427530" cy="949833"/>
            <a:chOff x="353714" y="1081754"/>
            <a:chExt cx="4736703" cy="949833"/>
          </a:xfrm>
          <a:solidFill>
            <a:schemeClr val="accent3">
              <a:lumMod val="75000"/>
            </a:schemeClr>
          </a:solidFill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A293BF4D-DAEF-0F4A-94D3-6A0A1EC73AE6}"/>
                </a:ext>
              </a:extLst>
            </p:cNvPr>
            <p:cNvSpPr/>
            <p:nvPr/>
          </p:nvSpPr>
          <p:spPr>
            <a:xfrm>
              <a:off x="353714" y="1081754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Rounded Rectangle 4">
              <a:extLst>
                <a:ext uri="{FF2B5EF4-FFF2-40B4-BE49-F238E27FC236}">
                  <a16:creationId xmlns:a16="http://schemas.microsoft.com/office/drawing/2014/main" id="{F6CB51EC-6624-6440-8E01-7E2EBD1F4D5E}"/>
                </a:ext>
              </a:extLst>
            </p:cNvPr>
            <p:cNvSpPr txBox="1"/>
            <p:nvPr/>
          </p:nvSpPr>
          <p:spPr>
            <a:xfrm>
              <a:off x="381535" y="1109574"/>
              <a:ext cx="4708882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Background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F276D38-AD0C-A24A-B616-2CFC0E2F1736}"/>
              </a:ext>
            </a:extLst>
          </p:cNvPr>
          <p:cNvGrpSpPr/>
          <p:nvPr/>
        </p:nvGrpSpPr>
        <p:grpSpPr>
          <a:xfrm>
            <a:off x="4896493" y="50069"/>
            <a:ext cx="2468707" cy="949833"/>
            <a:chOff x="707429" y="2163508"/>
            <a:chExt cx="4817050" cy="949833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F75DCF79-04A5-4446-9E36-D6BC50D70065}"/>
                </a:ext>
              </a:extLst>
            </p:cNvPr>
            <p:cNvSpPr/>
            <p:nvPr/>
          </p:nvSpPr>
          <p:spPr>
            <a:xfrm>
              <a:off x="707429" y="2163508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Rounded Rectangle 4">
              <a:extLst>
                <a:ext uri="{FF2B5EF4-FFF2-40B4-BE49-F238E27FC236}">
                  <a16:creationId xmlns:a16="http://schemas.microsoft.com/office/drawing/2014/main" id="{BB3AAF0E-8EC7-6641-9372-26FF2F28E11C}"/>
                </a:ext>
              </a:extLst>
            </p:cNvPr>
            <p:cNvSpPr txBox="1"/>
            <p:nvPr/>
          </p:nvSpPr>
          <p:spPr>
            <a:xfrm>
              <a:off x="735250" y="2191328"/>
              <a:ext cx="4789229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/>
                <a:t>Method/Findings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FB4C127-2D65-5547-A34A-2B087D769F50}"/>
              </a:ext>
            </a:extLst>
          </p:cNvPr>
          <p:cNvGrpSpPr/>
          <p:nvPr/>
        </p:nvGrpSpPr>
        <p:grpSpPr>
          <a:xfrm>
            <a:off x="7351070" y="32464"/>
            <a:ext cx="2427530" cy="949833"/>
            <a:chOff x="1061144" y="3245262"/>
            <a:chExt cx="4736703" cy="949833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248CA525-15B5-2E43-95D0-4281A68AA0FC}"/>
                </a:ext>
              </a:extLst>
            </p:cNvPr>
            <p:cNvSpPr/>
            <p:nvPr/>
          </p:nvSpPr>
          <p:spPr>
            <a:xfrm>
              <a:off x="1061144" y="3245262"/>
              <a:ext cx="4736703" cy="949833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Rounded Rectangle 4">
              <a:extLst>
                <a:ext uri="{FF2B5EF4-FFF2-40B4-BE49-F238E27FC236}">
                  <a16:creationId xmlns:a16="http://schemas.microsoft.com/office/drawing/2014/main" id="{20D0A6E1-8A8F-734E-9A20-DC061255088E}"/>
                </a:ext>
              </a:extLst>
            </p:cNvPr>
            <p:cNvSpPr txBox="1"/>
            <p:nvPr/>
          </p:nvSpPr>
          <p:spPr>
            <a:xfrm>
              <a:off x="1088965" y="3273082"/>
              <a:ext cx="4708882" cy="89419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000" kern="1200" dirty="0"/>
                <a:t>Performance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008151B-3D32-274A-A979-F611DEA8107D}"/>
              </a:ext>
            </a:extLst>
          </p:cNvPr>
          <p:cNvGrpSpPr/>
          <p:nvPr/>
        </p:nvGrpSpPr>
        <p:grpSpPr>
          <a:xfrm>
            <a:off x="9778728" y="26400"/>
            <a:ext cx="2413272" cy="949833"/>
            <a:chOff x="1414859" y="4327017"/>
            <a:chExt cx="4736703" cy="949833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14D4570A-432F-3441-ADFE-742A8784EDFA}"/>
                </a:ext>
              </a:extLst>
            </p:cNvPr>
            <p:cNvSpPr/>
            <p:nvPr/>
          </p:nvSpPr>
          <p:spPr>
            <a:xfrm>
              <a:off x="1414859" y="4327017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Rounded Rectangle 4">
              <a:extLst>
                <a:ext uri="{FF2B5EF4-FFF2-40B4-BE49-F238E27FC236}">
                  <a16:creationId xmlns:a16="http://schemas.microsoft.com/office/drawing/2014/main" id="{29ECEC54-B5CF-6E44-8DC7-342C6AE47DF3}"/>
                </a:ext>
              </a:extLst>
            </p:cNvPr>
            <p:cNvSpPr txBox="1"/>
            <p:nvPr/>
          </p:nvSpPr>
          <p:spPr>
            <a:xfrm>
              <a:off x="1442679" y="4354837"/>
              <a:ext cx="4680897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Conclusion</a:t>
              </a:r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5E6EC48A-E9F6-CD46-8B94-7CD66DFAFA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50492" y="2113072"/>
            <a:ext cx="3967739" cy="396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45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534473F-E8AE-034A-BB60-9EC96FDDFB27}"/>
              </a:ext>
            </a:extLst>
          </p:cNvPr>
          <p:cNvSpPr txBox="1"/>
          <p:nvPr/>
        </p:nvSpPr>
        <p:spPr>
          <a:xfrm>
            <a:off x="207827" y="1766323"/>
            <a:ext cx="15875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Acquire Data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3CA095-A2A3-7440-9947-A01750B270E3}"/>
              </a:ext>
            </a:extLst>
          </p:cNvPr>
          <p:cNvSpPr/>
          <p:nvPr/>
        </p:nvSpPr>
        <p:spPr>
          <a:xfrm>
            <a:off x="234778" y="2697553"/>
            <a:ext cx="1383957" cy="1112108"/>
          </a:xfrm>
          <a:prstGeom prst="rect">
            <a:avLst/>
          </a:prstGeom>
          <a:solidFill>
            <a:srgbClr val="5A87B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ML Subreddit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F5EB58-523E-6A4D-87E6-7A14E335D5D4}"/>
              </a:ext>
            </a:extLst>
          </p:cNvPr>
          <p:cNvSpPr/>
          <p:nvPr/>
        </p:nvSpPr>
        <p:spPr>
          <a:xfrm>
            <a:off x="247134" y="3974417"/>
            <a:ext cx="1383957" cy="1112108"/>
          </a:xfrm>
          <a:prstGeom prst="rect">
            <a:avLst/>
          </a:prstGeom>
          <a:solidFill>
            <a:srgbClr val="5A87B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AI Subreddit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51516A2-CFBA-274D-8D4E-24FA31990B1A}"/>
              </a:ext>
            </a:extLst>
          </p:cNvPr>
          <p:cNvSpPr/>
          <p:nvPr/>
        </p:nvSpPr>
        <p:spPr>
          <a:xfrm>
            <a:off x="2421924" y="2697553"/>
            <a:ext cx="1383957" cy="2388972"/>
          </a:xfrm>
          <a:prstGeom prst="rect">
            <a:avLst/>
          </a:prstGeom>
          <a:solidFill>
            <a:srgbClr val="5A87B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Combined Data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DDC712B1-FCA5-9A43-8946-46C80BAA5C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2770213"/>
              </p:ext>
            </p:extLst>
          </p:nvPr>
        </p:nvGraphicFramePr>
        <p:xfrm>
          <a:off x="3805881" y="2074163"/>
          <a:ext cx="5364203" cy="38005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5255228F-F9F3-DB48-AFF5-E13A994B9B0A}"/>
              </a:ext>
            </a:extLst>
          </p:cNvPr>
          <p:cNvSpPr/>
          <p:nvPr/>
        </p:nvSpPr>
        <p:spPr>
          <a:xfrm>
            <a:off x="9391134" y="1790494"/>
            <a:ext cx="2434281" cy="393163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62D809-D1FB-1744-A7AA-3C3DBDC2FDC6}"/>
              </a:ext>
            </a:extLst>
          </p:cNvPr>
          <p:cNvSpPr/>
          <p:nvPr/>
        </p:nvSpPr>
        <p:spPr>
          <a:xfrm>
            <a:off x="9650627" y="2074163"/>
            <a:ext cx="1851454" cy="7184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Logistic Regression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DB416F5-98FB-014C-B448-21C2D345AA39}"/>
              </a:ext>
            </a:extLst>
          </p:cNvPr>
          <p:cNvSpPr/>
          <p:nvPr/>
        </p:nvSpPr>
        <p:spPr>
          <a:xfrm>
            <a:off x="9682548" y="3154183"/>
            <a:ext cx="1851454" cy="7184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Random Forest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AE1934-A2A3-8340-B868-3AFB6BBB6569}"/>
              </a:ext>
            </a:extLst>
          </p:cNvPr>
          <p:cNvSpPr/>
          <p:nvPr/>
        </p:nvSpPr>
        <p:spPr>
          <a:xfrm>
            <a:off x="9682548" y="4297189"/>
            <a:ext cx="1851454" cy="7184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Naïve Bayes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C3AD12-7A30-5F4C-A5C6-2139F9A4FD09}"/>
              </a:ext>
            </a:extLst>
          </p:cNvPr>
          <p:cNvSpPr txBox="1"/>
          <p:nvPr/>
        </p:nvSpPr>
        <p:spPr>
          <a:xfrm>
            <a:off x="1878227" y="1891253"/>
            <a:ext cx="25454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Clean and Process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9D0FBA-9DE6-A740-9B3A-BB349CE6DB62}"/>
              </a:ext>
            </a:extLst>
          </p:cNvPr>
          <p:cNvSpPr txBox="1"/>
          <p:nvPr/>
        </p:nvSpPr>
        <p:spPr>
          <a:xfrm>
            <a:off x="5536511" y="1515115"/>
            <a:ext cx="24342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Perform Analysis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B8827F1-E9B0-5942-A6B5-6ABE5FD975A6}"/>
              </a:ext>
            </a:extLst>
          </p:cNvPr>
          <p:cNvSpPr txBox="1"/>
          <p:nvPr/>
        </p:nvSpPr>
        <p:spPr>
          <a:xfrm>
            <a:off x="9866866" y="896301"/>
            <a:ext cx="148693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Evaluate:</a:t>
            </a:r>
          </a:p>
          <a:p>
            <a:r>
              <a:rPr lang="en-US" sz="2500" dirty="0"/>
              <a:t>Ensemble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650D3612-0A8A-EF43-8BE6-81306A22CB18}"/>
              </a:ext>
            </a:extLst>
          </p:cNvPr>
          <p:cNvSpPr/>
          <p:nvPr/>
        </p:nvSpPr>
        <p:spPr>
          <a:xfrm>
            <a:off x="1767016" y="3656506"/>
            <a:ext cx="518984" cy="417313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EB446D59-3155-8142-A3B5-B4B41A7DA193}"/>
              </a:ext>
            </a:extLst>
          </p:cNvPr>
          <p:cNvSpPr/>
          <p:nvPr/>
        </p:nvSpPr>
        <p:spPr>
          <a:xfrm>
            <a:off x="3917093" y="3663990"/>
            <a:ext cx="518984" cy="417313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442EDCC4-19B2-024B-8D6A-CF1A7D876F34}"/>
              </a:ext>
            </a:extLst>
          </p:cNvPr>
          <p:cNvSpPr/>
          <p:nvPr/>
        </p:nvSpPr>
        <p:spPr>
          <a:xfrm>
            <a:off x="8537315" y="3663990"/>
            <a:ext cx="518984" cy="417313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7B797F1-5BA2-C743-8EFA-7C8BDCD985FB}"/>
              </a:ext>
            </a:extLst>
          </p:cNvPr>
          <p:cNvGrpSpPr/>
          <p:nvPr/>
        </p:nvGrpSpPr>
        <p:grpSpPr>
          <a:xfrm>
            <a:off x="0" y="37941"/>
            <a:ext cx="2427530" cy="949833"/>
            <a:chOff x="0" y="0"/>
            <a:chExt cx="4736703" cy="949833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599769E5-7002-DB4F-83C7-B18FAA38F6D0}"/>
                </a:ext>
              </a:extLst>
            </p:cNvPr>
            <p:cNvSpPr/>
            <p:nvPr/>
          </p:nvSpPr>
          <p:spPr>
            <a:xfrm>
              <a:off x="0" y="0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Rounded Rectangle 4">
              <a:extLst>
                <a:ext uri="{FF2B5EF4-FFF2-40B4-BE49-F238E27FC236}">
                  <a16:creationId xmlns:a16="http://schemas.microsoft.com/office/drawing/2014/main" id="{E33BC58E-E459-CA4A-874B-D430ADE0BEE4}"/>
                </a:ext>
              </a:extLst>
            </p:cNvPr>
            <p:cNvSpPr txBox="1"/>
            <p:nvPr/>
          </p:nvSpPr>
          <p:spPr>
            <a:xfrm>
              <a:off x="27821" y="27820"/>
              <a:ext cx="4681311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Problem statement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14BC75A-8B03-6A4C-A372-833B9D7384D8}"/>
              </a:ext>
            </a:extLst>
          </p:cNvPr>
          <p:cNvGrpSpPr/>
          <p:nvPr/>
        </p:nvGrpSpPr>
        <p:grpSpPr>
          <a:xfrm>
            <a:off x="2441788" y="50069"/>
            <a:ext cx="2427530" cy="949833"/>
            <a:chOff x="353714" y="1081754"/>
            <a:chExt cx="4736703" cy="949833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BEBA54E0-3EBA-4E47-8521-AE08C5346073}"/>
                </a:ext>
              </a:extLst>
            </p:cNvPr>
            <p:cNvSpPr/>
            <p:nvPr/>
          </p:nvSpPr>
          <p:spPr>
            <a:xfrm>
              <a:off x="353714" y="1081754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4">
              <a:extLst>
                <a:ext uri="{FF2B5EF4-FFF2-40B4-BE49-F238E27FC236}">
                  <a16:creationId xmlns:a16="http://schemas.microsoft.com/office/drawing/2014/main" id="{E6F0879B-A12D-2848-9755-9B78C2448028}"/>
                </a:ext>
              </a:extLst>
            </p:cNvPr>
            <p:cNvSpPr txBox="1"/>
            <p:nvPr/>
          </p:nvSpPr>
          <p:spPr>
            <a:xfrm>
              <a:off x="381535" y="1109574"/>
              <a:ext cx="4708882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Background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8B79E80-4A25-3143-8EEA-8A28249D3EAB}"/>
              </a:ext>
            </a:extLst>
          </p:cNvPr>
          <p:cNvGrpSpPr/>
          <p:nvPr/>
        </p:nvGrpSpPr>
        <p:grpSpPr>
          <a:xfrm>
            <a:off x="4896493" y="50069"/>
            <a:ext cx="2468707" cy="949833"/>
            <a:chOff x="707429" y="2163508"/>
            <a:chExt cx="4817050" cy="949833"/>
          </a:xfrm>
          <a:solidFill>
            <a:schemeClr val="accent4">
              <a:lumMod val="75000"/>
            </a:schemeClr>
          </a:solidFill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46A5D9E6-76F0-D444-BE5A-1BE3A7D401C4}"/>
                </a:ext>
              </a:extLst>
            </p:cNvPr>
            <p:cNvSpPr/>
            <p:nvPr/>
          </p:nvSpPr>
          <p:spPr>
            <a:xfrm>
              <a:off x="707429" y="2163508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Rounded Rectangle 4">
              <a:extLst>
                <a:ext uri="{FF2B5EF4-FFF2-40B4-BE49-F238E27FC236}">
                  <a16:creationId xmlns:a16="http://schemas.microsoft.com/office/drawing/2014/main" id="{0BEF5AAA-DF34-D947-A7BC-208DA5EBA88E}"/>
                </a:ext>
              </a:extLst>
            </p:cNvPr>
            <p:cNvSpPr txBox="1"/>
            <p:nvPr/>
          </p:nvSpPr>
          <p:spPr>
            <a:xfrm>
              <a:off x="735250" y="2191328"/>
              <a:ext cx="4789229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/>
                <a:t>Method/Findings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0B43DC6-6B6B-3345-AEEF-09081FE60D48}"/>
              </a:ext>
            </a:extLst>
          </p:cNvPr>
          <p:cNvGrpSpPr/>
          <p:nvPr/>
        </p:nvGrpSpPr>
        <p:grpSpPr>
          <a:xfrm>
            <a:off x="7351070" y="32464"/>
            <a:ext cx="2427530" cy="949833"/>
            <a:chOff x="1061144" y="3245262"/>
            <a:chExt cx="4736703" cy="949833"/>
          </a:xfrm>
        </p:grpSpPr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BFFFB9DA-C845-0847-9D5D-B87D56F9E81C}"/>
                </a:ext>
              </a:extLst>
            </p:cNvPr>
            <p:cNvSpPr/>
            <p:nvPr/>
          </p:nvSpPr>
          <p:spPr>
            <a:xfrm>
              <a:off x="1061144" y="3245262"/>
              <a:ext cx="4736703" cy="949833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Rounded Rectangle 4">
              <a:extLst>
                <a:ext uri="{FF2B5EF4-FFF2-40B4-BE49-F238E27FC236}">
                  <a16:creationId xmlns:a16="http://schemas.microsoft.com/office/drawing/2014/main" id="{8FAB9361-0BAE-9545-971E-7A87CF18AB7E}"/>
                </a:ext>
              </a:extLst>
            </p:cNvPr>
            <p:cNvSpPr txBox="1"/>
            <p:nvPr/>
          </p:nvSpPr>
          <p:spPr>
            <a:xfrm>
              <a:off x="1088965" y="3273082"/>
              <a:ext cx="4708882" cy="89419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000" kern="1200" dirty="0"/>
                <a:t>Performance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AA3665F-C8E9-8A44-BE0F-4D0F8479ABA1}"/>
              </a:ext>
            </a:extLst>
          </p:cNvPr>
          <p:cNvGrpSpPr/>
          <p:nvPr/>
        </p:nvGrpSpPr>
        <p:grpSpPr>
          <a:xfrm>
            <a:off x="9778728" y="26400"/>
            <a:ext cx="2413272" cy="949833"/>
            <a:chOff x="1414859" y="4327017"/>
            <a:chExt cx="4736703" cy="949833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A4CE0D0A-90CA-E64C-9798-7BC185C4D64C}"/>
                </a:ext>
              </a:extLst>
            </p:cNvPr>
            <p:cNvSpPr/>
            <p:nvPr/>
          </p:nvSpPr>
          <p:spPr>
            <a:xfrm>
              <a:off x="1414859" y="4327017"/>
              <a:ext cx="4736703" cy="949833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Rounded Rectangle 4">
              <a:extLst>
                <a:ext uri="{FF2B5EF4-FFF2-40B4-BE49-F238E27FC236}">
                  <a16:creationId xmlns:a16="http://schemas.microsoft.com/office/drawing/2014/main" id="{1FE60B76-7743-E84B-9A6B-E5F1C4383717}"/>
                </a:ext>
              </a:extLst>
            </p:cNvPr>
            <p:cNvSpPr txBox="1"/>
            <p:nvPr/>
          </p:nvSpPr>
          <p:spPr>
            <a:xfrm>
              <a:off x="1442679" y="4354837"/>
              <a:ext cx="4680897" cy="89419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Conclusion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0677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5C3DDD5-545F-8440-B525-307E4DF4B2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8838754"/>
              </p:ext>
            </p:extLst>
          </p:nvPr>
        </p:nvGraphicFramePr>
        <p:xfrm>
          <a:off x="193924" y="2510481"/>
          <a:ext cx="2039681" cy="312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9681">
                  <a:extLst>
                    <a:ext uri="{9D8B030D-6E8A-4147-A177-3AD203B41FA5}">
                      <a16:colId xmlns:a16="http://schemas.microsoft.com/office/drawing/2014/main" val="1550891036"/>
                    </a:ext>
                  </a:extLst>
                </a:gridCol>
              </a:tblGrid>
              <a:tr h="686042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/>
                        <a:t>Highly Correlated ML words</a:t>
                      </a:r>
                    </a:p>
                  </a:txBody>
                  <a:tcPr>
                    <a:solidFill>
                      <a:srgbClr val="5A87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026008"/>
                  </a:ext>
                </a:extLst>
              </a:tr>
              <a:tr h="427631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/>
                        <a:t>Title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663999"/>
                  </a:ext>
                </a:extLst>
              </a:tr>
              <a:tr h="427631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/>
                        <a:t>Criteria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512731"/>
                  </a:ext>
                </a:extLst>
              </a:tr>
              <a:tr h="427631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/>
                        <a:t>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138284"/>
                  </a:ext>
                </a:extLst>
              </a:tr>
              <a:tr h="427631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err="1"/>
                        <a:t>phd</a:t>
                      </a:r>
                      <a:endParaRPr lang="en-US" sz="2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839580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2C4E684-7362-F846-9990-FBE46DC1C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528" y="1413983"/>
            <a:ext cx="6467904" cy="483025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5DE8BB3-F603-8243-BC60-26811BFB86AE}"/>
              </a:ext>
            </a:extLst>
          </p:cNvPr>
          <p:cNvGrpSpPr/>
          <p:nvPr/>
        </p:nvGrpSpPr>
        <p:grpSpPr>
          <a:xfrm>
            <a:off x="0" y="37941"/>
            <a:ext cx="2427530" cy="949833"/>
            <a:chOff x="0" y="0"/>
            <a:chExt cx="4736703" cy="949833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17561CB6-E438-8348-BFFE-BAA67B958506}"/>
                </a:ext>
              </a:extLst>
            </p:cNvPr>
            <p:cNvSpPr/>
            <p:nvPr/>
          </p:nvSpPr>
          <p:spPr>
            <a:xfrm>
              <a:off x="0" y="0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>
              <a:extLst>
                <a:ext uri="{FF2B5EF4-FFF2-40B4-BE49-F238E27FC236}">
                  <a16:creationId xmlns:a16="http://schemas.microsoft.com/office/drawing/2014/main" id="{58389807-6A29-5244-94F4-B5C824417487}"/>
                </a:ext>
              </a:extLst>
            </p:cNvPr>
            <p:cNvSpPr txBox="1"/>
            <p:nvPr/>
          </p:nvSpPr>
          <p:spPr>
            <a:xfrm>
              <a:off x="27821" y="27820"/>
              <a:ext cx="4681311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Problem statement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68DAADF-9898-644D-A44F-462790D7D384}"/>
              </a:ext>
            </a:extLst>
          </p:cNvPr>
          <p:cNvGrpSpPr/>
          <p:nvPr/>
        </p:nvGrpSpPr>
        <p:grpSpPr>
          <a:xfrm>
            <a:off x="2441788" y="50069"/>
            <a:ext cx="2427530" cy="949833"/>
            <a:chOff x="353714" y="1081754"/>
            <a:chExt cx="4736703" cy="949833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6DFFDFDD-FDA6-F94D-B20F-8337BA13BD4E}"/>
                </a:ext>
              </a:extLst>
            </p:cNvPr>
            <p:cNvSpPr/>
            <p:nvPr/>
          </p:nvSpPr>
          <p:spPr>
            <a:xfrm>
              <a:off x="353714" y="1081754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>
              <a:extLst>
                <a:ext uri="{FF2B5EF4-FFF2-40B4-BE49-F238E27FC236}">
                  <a16:creationId xmlns:a16="http://schemas.microsoft.com/office/drawing/2014/main" id="{B309C2FB-4F39-2B4D-996E-80732F765377}"/>
                </a:ext>
              </a:extLst>
            </p:cNvPr>
            <p:cNvSpPr txBox="1"/>
            <p:nvPr/>
          </p:nvSpPr>
          <p:spPr>
            <a:xfrm>
              <a:off x="381535" y="1109574"/>
              <a:ext cx="4708882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Background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119D57A-D65A-2A4E-8A93-390A6D368A51}"/>
              </a:ext>
            </a:extLst>
          </p:cNvPr>
          <p:cNvGrpSpPr/>
          <p:nvPr/>
        </p:nvGrpSpPr>
        <p:grpSpPr>
          <a:xfrm>
            <a:off x="4896493" y="50069"/>
            <a:ext cx="2468707" cy="949833"/>
            <a:chOff x="707429" y="2163508"/>
            <a:chExt cx="4817050" cy="949833"/>
          </a:xfrm>
          <a:solidFill>
            <a:schemeClr val="accent4">
              <a:lumMod val="75000"/>
            </a:schemeClr>
          </a:solidFill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D4AD624-F984-A344-941C-810581504BF0}"/>
                </a:ext>
              </a:extLst>
            </p:cNvPr>
            <p:cNvSpPr/>
            <p:nvPr/>
          </p:nvSpPr>
          <p:spPr>
            <a:xfrm>
              <a:off x="707429" y="2163508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Rounded Rectangle 4">
              <a:extLst>
                <a:ext uri="{FF2B5EF4-FFF2-40B4-BE49-F238E27FC236}">
                  <a16:creationId xmlns:a16="http://schemas.microsoft.com/office/drawing/2014/main" id="{0BB11A06-6C03-BF4B-AF0E-7DE89B309DE4}"/>
                </a:ext>
              </a:extLst>
            </p:cNvPr>
            <p:cNvSpPr txBox="1"/>
            <p:nvPr/>
          </p:nvSpPr>
          <p:spPr>
            <a:xfrm>
              <a:off x="735250" y="2191328"/>
              <a:ext cx="4789229" cy="89419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/>
                <a:t>Method/Findings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D702809-B199-D64A-945F-70EB258ABE75}"/>
              </a:ext>
            </a:extLst>
          </p:cNvPr>
          <p:cNvGrpSpPr/>
          <p:nvPr/>
        </p:nvGrpSpPr>
        <p:grpSpPr>
          <a:xfrm>
            <a:off x="7351070" y="32464"/>
            <a:ext cx="2427530" cy="949833"/>
            <a:chOff x="1061144" y="3245262"/>
            <a:chExt cx="4736703" cy="949833"/>
          </a:xfrm>
          <a:solidFill>
            <a:schemeClr val="accent5">
              <a:lumMod val="75000"/>
            </a:schemeClr>
          </a:solidFill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D1EF85CD-3ECA-9F4B-A254-6A0DE8B2838F}"/>
                </a:ext>
              </a:extLst>
            </p:cNvPr>
            <p:cNvSpPr/>
            <p:nvPr/>
          </p:nvSpPr>
          <p:spPr>
            <a:xfrm>
              <a:off x="1061144" y="3245262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Rounded Rectangle 4">
              <a:extLst>
                <a:ext uri="{FF2B5EF4-FFF2-40B4-BE49-F238E27FC236}">
                  <a16:creationId xmlns:a16="http://schemas.microsoft.com/office/drawing/2014/main" id="{800F52A3-F862-A843-9AF7-4400183851FD}"/>
                </a:ext>
              </a:extLst>
            </p:cNvPr>
            <p:cNvSpPr txBox="1"/>
            <p:nvPr/>
          </p:nvSpPr>
          <p:spPr>
            <a:xfrm>
              <a:off x="1088965" y="3273082"/>
              <a:ext cx="4708882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000" kern="1200" dirty="0"/>
                <a:t>Performance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D671B83-0E8B-4746-8D6E-C653F6E4C1AD}"/>
              </a:ext>
            </a:extLst>
          </p:cNvPr>
          <p:cNvGrpSpPr/>
          <p:nvPr/>
        </p:nvGrpSpPr>
        <p:grpSpPr>
          <a:xfrm>
            <a:off x="9778728" y="26400"/>
            <a:ext cx="2413272" cy="949833"/>
            <a:chOff x="1414859" y="4327017"/>
            <a:chExt cx="4736703" cy="949833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4689CE11-9EF7-3B4C-8D7D-CAB456EDA879}"/>
                </a:ext>
              </a:extLst>
            </p:cNvPr>
            <p:cNvSpPr/>
            <p:nvPr/>
          </p:nvSpPr>
          <p:spPr>
            <a:xfrm>
              <a:off x="1414859" y="4327017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ounded Rectangle 4">
              <a:extLst>
                <a:ext uri="{FF2B5EF4-FFF2-40B4-BE49-F238E27FC236}">
                  <a16:creationId xmlns:a16="http://schemas.microsoft.com/office/drawing/2014/main" id="{E48AEB77-EE6E-3C43-A8CD-E8BBFA8C2B38}"/>
                </a:ext>
              </a:extLst>
            </p:cNvPr>
            <p:cNvSpPr txBox="1"/>
            <p:nvPr/>
          </p:nvSpPr>
          <p:spPr>
            <a:xfrm>
              <a:off x="1442679" y="4354837"/>
              <a:ext cx="4680897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Conclusion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08016FC-06CD-C24A-8163-8CE06043C021}"/>
              </a:ext>
            </a:extLst>
          </p:cNvPr>
          <p:cNvSpPr txBox="1"/>
          <p:nvPr/>
        </p:nvSpPr>
        <p:spPr>
          <a:xfrm>
            <a:off x="6575359" y="3244333"/>
            <a:ext cx="1107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86 %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1AA165-009A-6249-8DE1-9A0FA823DA97}"/>
              </a:ext>
            </a:extLst>
          </p:cNvPr>
          <p:cNvSpPr txBox="1"/>
          <p:nvPr/>
        </p:nvSpPr>
        <p:spPr>
          <a:xfrm>
            <a:off x="8310368" y="3643869"/>
            <a:ext cx="1107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70 %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7DA607-FF46-A74B-B6F9-523BFA9C98FE}"/>
              </a:ext>
            </a:extLst>
          </p:cNvPr>
          <p:cNvSpPr txBox="1"/>
          <p:nvPr/>
        </p:nvSpPr>
        <p:spPr>
          <a:xfrm>
            <a:off x="10115276" y="3351481"/>
            <a:ext cx="1107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78 %</a:t>
            </a:r>
          </a:p>
        </p:txBody>
      </p:sp>
      <p:graphicFrame>
        <p:nvGraphicFramePr>
          <p:cNvPr id="25" name="Table 4">
            <a:extLst>
              <a:ext uri="{FF2B5EF4-FFF2-40B4-BE49-F238E27FC236}">
                <a16:creationId xmlns:a16="http://schemas.microsoft.com/office/drawing/2014/main" id="{F5F7656C-9FF2-4745-AF74-B521562EEA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1587065"/>
              </p:ext>
            </p:extLst>
          </p:nvPr>
        </p:nvGraphicFramePr>
        <p:xfrm>
          <a:off x="2641786" y="2510481"/>
          <a:ext cx="2058957" cy="312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8957">
                  <a:extLst>
                    <a:ext uri="{9D8B030D-6E8A-4147-A177-3AD203B41FA5}">
                      <a16:colId xmlns:a16="http://schemas.microsoft.com/office/drawing/2014/main" val="1550891036"/>
                    </a:ext>
                  </a:extLst>
                </a:gridCol>
              </a:tblGrid>
              <a:tr h="675451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/>
                        <a:t>Highly Correlated Ai words</a:t>
                      </a:r>
                    </a:p>
                  </a:txBody>
                  <a:tcPr>
                    <a:solidFill>
                      <a:srgbClr val="5A87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026008"/>
                  </a:ext>
                </a:extLst>
              </a:tr>
              <a:tr h="424262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/>
                        <a:t>robots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663999"/>
                  </a:ext>
                </a:extLst>
              </a:tr>
              <a:tr h="424262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/>
                        <a:t>Start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512731"/>
                  </a:ext>
                </a:extLst>
              </a:tr>
              <a:tr h="424262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138284"/>
                  </a:ext>
                </a:extLst>
              </a:tr>
              <a:tr h="424262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/>
                        <a:t>humans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839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2613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1BDDC94-6E14-5D44-9F0B-439A18D520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4049919"/>
              </p:ext>
            </p:extLst>
          </p:nvPr>
        </p:nvGraphicFramePr>
        <p:xfrm>
          <a:off x="926757" y="1502530"/>
          <a:ext cx="10674174" cy="45861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8058">
                  <a:extLst>
                    <a:ext uri="{9D8B030D-6E8A-4147-A177-3AD203B41FA5}">
                      <a16:colId xmlns:a16="http://schemas.microsoft.com/office/drawing/2014/main" val="2448467853"/>
                    </a:ext>
                  </a:extLst>
                </a:gridCol>
                <a:gridCol w="3558058">
                  <a:extLst>
                    <a:ext uri="{9D8B030D-6E8A-4147-A177-3AD203B41FA5}">
                      <a16:colId xmlns:a16="http://schemas.microsoft.com/office/drawing/2014/main" val="1085152182"/>
                    </a:ext>
                  </a:extLst>
                </a:gridCol>
                <a:gridCol w="3558058">
                  <a:extLst>
                    <a:ext uri="{9D8B030D-6E8A-4147-A177-3AD203B41FA5}">
                      <a16:colId xmlns:a16="http://schemas.microsoft.com/office/drawing/2014/main" val="3749929096"/>
                    </a:ext>
                  </a:extLst>
                </a:gridCol>
              </a:tblGrid>
              <a:tr h="416922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solidFill>
                      <a:srgbClr val="5A87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Text</a:t>
                      </a:r>
                    </a:p>
                  </a:txBody>
                  <a:tcPr>
                    <a:solidFill>
                      <a:srgbClr val="5A87B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Prediction</a:t>
                      </a:r>
                    </a:p>
                  </a:txBody>
                  <a:tcPr>
                    <a:solidFill>
                      <a:srgbClr val="5A87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68472"/>
                  </a:ext>
                </a:extLst>
              </a:tr>
              <a:tr h="104230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Definition of Ai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the use and development of computer … draw inferences from patterns in data.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Ai</a:t>
                      </a:r>
                    </a:p>
                  </a:txBody>
                  <a:tcPr>
                    <a:solidFill>
                      <a:srgbClr val="9BED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9253324"/>
                  </a:ext>
                </a:extLst>
              </a:tr>
              <a:tr h="104230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Definition of ML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'the theory and development of computer ... translation between languages.'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Ai</a:t>
                      </a:r>
                    </a:p>
                  </a:txBody>
                  <a:tcPr>
                    <a:solidFill>
                      <a:srgbClr val="FF7E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4477677"/>
                  </a:ext>
                </a:extLst>
              </a:tr>
              <a:tr h="4169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Correlated to ML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 title criteria </a:t>
                      </a:r>
                      <a:r>
                        <a:rPr lang="en-US" sz="1800" dirty="0" err="1"/>
                        <a:t>phd</a:t>
                      </a:r>
                      <a:r>
                        <a:rPr lang="en-US" sz="1800" dirty="0"/>
                        <a:t> true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ML</a:t>
                      </a:r>
                    </a:p>
                  </a:txBody>
                  <a:tcPr>
                    <a:solidFill>
                      <a:srgbClr val="9BED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80703"/>
                  </a:ext>
                </a:extLst>
              </a:tr>
              <a:tr h="41692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Correlated to Ai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robots start liked source humans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Ai</a:t>
                      </a:r>
                    </a:p>
                  </a:txBody>
                  <a:tcPr>
                    <a:solidFill>
                      <a:srgbClr val="9BED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999078"/>
                  </a:ext>
                </a:extLst>
              </a:tr>
              <a:tr h="4169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Hacking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ml ml ml ml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ML</a:t>
                      </a:r>
                    </a:p>
                  </a:txBody>
                  <a:tcPr>
                    <a:solidFill>
                      <a:srgbClr val="9BED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3711924"/>
                  </a:ext>
                </a:extLst>
              </a:tr>
              <a:tr h="4169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Hacking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ai ai ai ai 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Ai</a:t>
                      </a:r>
                    </a:p>
                  </a:txBody>
                  <a:tcPr>
                    <a:solidFill>
                      <a:srgbClr val="9BED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4343177"/>
                  </a:ext>
                </a:extLst>
              </a:tr>
              <a:tr h="4169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Out of context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Please predict machine learning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Ai</a:t>
                      </a:r>
                    </a:p>
                  </a:txBody>
                  <a:tcPr>
                    <a:solidFill>
                      <a:srgbClr val="FF7E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26849"/>
                  </a:ext>
                </a:extLst>
              </a:tr>
            </a:tbl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340B5ADC-8AB7-6E45-807D-9EEA85A829CF}"/>
              </a:ext>
            </a:extLst>
          </p:cNvPr>
          <p:cNvGrpSpPr/>
          <p:nvPr/>
        </p:nvGrpSpPr>
        <p:grpSpPr>
          <a:xfrm>
            <a:off x="0" y="37941"/>
            <a:ext cx="2427530" cy="949833"/>
            <a:chOff x="0" y="0"/>
            <a:chExt cx="4736703" cy="949833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2A71BB3A-32BA-C54D-B909-49B0DB471D98}"/>
                </a:ext>
              </a:extLst>
            </p:cNvPr>
            <p:cNvSpPr/>
            <p:nvPr/>
          </p:nvSpPr>
          <p:spPr>
            <a:xfrm>
              <a:off x="0" y="0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>
              <a:extLst>
                <a:ext uri="{FF2B5EF4-FFF2-40B4-BE49-F238E27FC236}">
                  <a16:creationId xmlns:a16="http://schemas.microsoft.com/office/drawing/2014/main" id="{D5C55D62-08A2-F24D-965B-8536B8BEC2E9}"/>
                </a:ext>
              </a:extLst>
            </p:cNvPr>
            <p:cNvSpPr txBox="1"/>
            <p:nvPr/>
          </p:nvSpPr>
          <p:spPr>
            <a:xfrm>
              <a:off x="27821" y="27820"/>
              <a:ext cx="4681311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Problem statement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9D7E104-2260-8F4B-B917-390FFF83F919}"/>
              </a:ext>
            </a:extLst>
          </p:cNvPr>
          <p:cNvGrpSpPr/>
          <p:nvPr/>
        </p:nvGrpSpPr>
        <p:grpSpPr>
          <a:xfrm>
            <a:off x="2441788" y="50069"/>
            <a:ext cx="2427530" cy="949833"/>
            <a:chOff x="353714" y="1081754"/>
            <a:chExt cx="4736703" cy="949833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BC58EEDE-1C2E-B14D-BE87-1D1F0FD1CFF8}"/>
                </a:ext>
              </a:extLst>
            </p:cNvPr>
            <p:cNvSpPr/>
            <p:nvPr/>
          </p:nvSpPr>
          <p:spPr>
            <a:xfrm>
              <a:off x="353714" y="1081754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>
              <a:extLst>
                <a:ext uri="{FF2B5EF4-FFF2-40B4-BE49-F238E27FC236}">
                  <a16:creationId xmlns:a16="http://schemas.microsoft.com/office/drawing/2014/main" id="{753F3AF4-10B9-6C47-A39B-D7A8E8AE6E04}"/>
                </a:ext>
              </a:extLst>
            </p:cNvPr>
            <p:cNvSpPr txBox="1"/>
            <p:nvPr/>
          </p:nvSpPr>
          <p:spPr>
            <a:xfrm>
              <a:off x="381535" y="1109574"/>
              <a:ext cx="4708882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Background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3A4E737-9F42-FD43-BBB7-686D80E227DB}"/>
              </a:ext>
            </a:extLst>
          </p:cNvPr>
          <p:cNvGrpSpPr/>
          <p:nvPr/>
        </p:nvGrpSpPr>
        <p:grpSpPr>
          <a:xfrm>
            <a:off x="4896493" y="50069"/>
            <a:ext cx="2468707" cy="949833"/>
            <a:chOff x="707429" y="2163508"/>
            <a:chExt cx="4817050" cy="949833"/>
          </a:xfrm>
          <a:solidFill>
            <a:schemeClr val="accent4">
              <a:lumMod val="75000"/>
            </a:schemeClr>
          </a:solidFill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A9B30A7E-7756-9947-9E55-5C7A55B606DF}"/>
                </a:ext>
              </a:extLst>
            </p:cNvPr>
            <p:cNvSpPr/>
            <p:nvPr/>
          </p:nvSpPr>
          <p:spPr>
            <a:xfrm>
              <a:off x="707429" y="2163508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>
              <a:extLst>
                <a:ext uri="{FF2B5EF4-FFF2-40B4-BE49-F238E27FC236}">
                  <a16:creationId xmlns:a16="http://schemas.microsoft.com/office/drawing/2014/main" id="{7999994C-03C5-C140-8772-5C775741926F}"/>
                </a:ext>
              </a:extLst>
            </p:cNvPr>
            <p:cNvSpPr txBox="1"/>
            <p:nvPr/>
          </p:nvSpPr>
          <p:spPr>
            <a:xfrm>
              <a:off x="735250" y="2191328"/>
              <a:ext cx="4789229" cy="89419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/>
                <a:t>Method/Findings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335920A-EB9B-3947-BD78-8F369779BD68}"/>
              </a:ext>
            </a:extLst>
          </p:cNvPr>
          <p:cNvGrpSpPr/>
          <p:nvPr/>
        </p:nvGrpSpPr>
        <p:grpSpPr>
          <a:xfrm>
            <a:off x="7351070" y="32464"/>
            <a:ext cx="2427530" cy="949833"/>
            <a:chOff x="1061144" y="3245262"/>
            <a:chExt cx="4736703" cy="949833"/>
          </a:xfrm>
          <a:solidFill>
            <a:schemeClr val="accent5">
              <a:lumMod val="75000"/>
            </a:schemeClr>
          </a:solidFill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9BBB78CC-3971-E14E-B51B-0CCD82CDD8B3}"/>
                </a:ext>
              </a:extLst>
            </p:cNvPr>
            <p:cNvSpPr/>
            <p:nvPr/>
          </p:nvSpPr>
          <p:spPr>
            <a:xfrm>
              <a:off x="1061144" y="3245262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ounded Rectangle 4">
              <a:extLst>
                <a:ext uri="{FF2B5EF4-FFF2-40B4-BE49-F238E27FC236}">
                  <a16:creationId xmlns:a16="http://schemas.microsoft.com/office/drawing/2014/main" id="{374DD5DE-B1BF-BA48-BA4A-FFBB7EC8D35D}"/>
                </a:ext>
              </a:extLst>
            </p:cNvPr>
            <p:cNvSpPr txBox="1"/>
            <p:nvPr/>
          </p:nvSpPr>
          <p:spPr>
            <a:xfrm>
              <a:off x="1088965" y="3273082"/>
              <a:ext cx="4708882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000" kern="1200" dirty="0"/>
                <a:t>Performance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74F832F-D54B-304B-A6EC-142F9323CBA0}"/>
              </a:ext>
            </a:extLst>
          </p:cNvPr>
          <p:cNvGrpSpPr/>
          <p:nvPr/>
        </p:nvGrpSpPr>
        <p:grpSpPr>
          <a:xfrm>
            <a:off x="9778728" y="26400"/>
            <a:ext cx="2413272" cy="949833"/>
            <a:chOff x="1414859" y="4327017"/>
            <a:chExt cx="4736703" cy="949833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F62ECC8A-2BA7-D94E-AB2D-079DBF86D108}"/>
                </a:ext>
              </a:extLst>
            </p:cNvPr>
            <p:cNvSpPr/>
            <p:nvPr/>
          </p:nvSpPr>
          <p:spPr>
            <a:xfrm>
              <a:off x="1414859" y="4327017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Rounded Rectangle 4">
              <a:extLst>
                <a:ext uri="{FF2B5EF4-FFF2-40B4-BE49-F238E27FC236}">
                  <a16:creationId xmlns:a16="http://schemas.microsoft.com/office/drawing/2014/main" id="{14BA951E-599A-7D46-846E-357269771849}"/>
                </a:ext>
              </a:extLst>
            </p:cNvPr>
            <p:cNvSpPr txBox="1"/>
            <p:nvPr/>
          </p:nvSpPr>
          <p:spPr>
            <a:xfrm>
              <a:off x="1442679" y="4354837"/>
              <a:ext cx="4680897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Conclusion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7229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A91FA-F4FA-3145-9C99-AF7CCA5FF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7525" y="2292055"/>
            <a:ext cx="9420626" cy="3101983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3500" dirty="0"/>
              <a:t>The model performs well with reddit texts but not out of context messages or hacking</a:t>
            </a:r>
          </a:p>
          <a:p>
            <a:pPr>
              <a:buFontTx/>
              <a:buChar char="-"/>
            </a:pPr>
            <a:r>
              <a:rPr lang="en-US" sz="3500" dirty="0"/>
              <a:t>More training data is always helpful, include titles or text from different sites and articles. </a:t>
            </a:r>
          </a:p>
          <a:p>
            <a:pPr>
              <a:buFontTx/>
              <a:buChar char="-"/>
            </a:pP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C9D602D-CA75-C34E-B3E8-E0F26F7920A0}"/>
              </a:ext>
            </a:extLst>
          </p:cNvPr>
          <p:cNvGrpSpPr/>
          <p:nvPr/>
        </p:nvGrpSpPr>
        <p:grpSpPr>
          <a:xfrm>
            <a:off x="0" y="37941"/>
            <a:ext cx="2427530" cy="949833"/>
            <a:chOff x="0" y="0"/>
            <a:chExt cx="4736703" cy="949833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F7ADDDD-E1C9-5049-8911-5249209A4C80}"/>
                </a:ext>
              </a:extLst>
            </p:cNvPr>
            <p:cNvSpPr/>
            <p:nvPr/>
          </p:nvSpPr>
          <p:spPr>
            <a:xfrm>
              <a:off x="0" y="0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ounded Rectangle 4">
              <a:extLst>
                <a:ext uri="{FF2B5EF4-FFF2-40B4-BE49-F238E27FC236}">
                  <a16:creationId xmlns:a16="http://schemas.microsoft.com/office/drawing/2014/main" id="{78491D19-059D-9942-B1D1-ED4D3297A794}"/>
                </a:ext>
              </a:extLst>
            </p:cNvPr>
            <p:cNvSpPr txBox="1"/>
            <p:nvPr/>
          </p:nvSpPr>
          <p:spPr>
            <a:xfrm>
              <a:off x="27821" y="27820"/>
              <a:ext cx="4681311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Problem statement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CD39E9C-A484-2B42-A32C-77E2B11081AF}"/>
              </a:ext>
            </a:extLst>
          </p:cNvPr>
          <p:cNvGrpSpPr/>
          <p:nvPr/>
        </p:nvGrpSpPr>
        <p:grpSpPr>
          <a:xfrm>
            <a:off x="2441788" y="50069"/>
            <a:ext cx="2427530" cy="949833"/>
            <a:chOff x="353714" y="1081754"/>
            <a:chExt cx="4736703" cy="949833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3EA497D-C601-4940-84FE-2A20888A172A}"/>
                </a:ext>
              </a:extLst>
            </p:cNvPr>
            <p:cNvSpPr/>
            <p:nvPr/>
          </p:nvSpPr>
          <p:spPr>
            <a:xfrm>
              <a:off x="353714" y="1081754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Rounded Rectangle 4">
              <a:extLst>
                <a:ext uri="{FF2B5EF4-FFF2-40B4-BE49-F238E27FC236}">
                  <a16:creationId xmlns:a16="http://schemas.microsoft.com/office/drawing/2014/main" id="{328F6574-66A5-344D-A08E-67AD7C268806}"/>
                </a:ext>
              </a:extLst>
            </p:cNvPr>
            <p:cNvSpPr txBox="1"/>
            <p:nvPr/>
          </p:nvSpPr>
          <p:spPr>
            <a:xfrm>
              <a:off x="381535" y="1109574"/>
              <a:ext cx="4708882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Background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8A4926-B685-0041-87B9-D1A644669EF4}"/>
              </a:ext>
            </a:extLst>
          </p:cNvPr>
          <p:cNvGrpSpPr/>
          <p:nvPr/>
        </p:nvGrpSpPr>
        <p:grpSpPr>
          <a:xfrm>
            <a:off x="4896493" y="50069"/>
            <a:ext cx="2468707" cy="949833"/>
            <a:chOff x="707429" y="2163508"/>
            <a:chExt cx="4817050" cy="949833"/>
          </a:xfrm>
          <a:solidFill>
            <a:schemeClr val="accent4">
              <a:lumMod val="75000"/>
            </a:schemeClr>
          </a:solidFill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21EC1901-6FDF-6843-BE96-88FE787DDA0C}"/>
                </a:ext>
              </a:extLst>
            </p:cNvPr>
            <p:cNvSpPr/>
            <p:nvPr/>
          </p:nvSpPr>
          <p:spPr>
            <a:xfrm>
              <a:off x="707429" y="2163508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>
              <a:extLst>
                <a:ext uri="{FF2B5EF4-FFF2-40B4-BE49-F238E27FC236}">
                  <a16:creationId xmlns:a16="http://schemas.microsoft.com/office/drawing/2014/main" id="{7A583829-DC37-C04C-ACE2-093C1843F1CC}"/>
                </a:ext>
              </a:extLst>
            </p:cNvPr>
            <p:cNvSpPr txBox="1"/>
            <p:nvPr/>
          </p:nvSpPr>
          <p:spPr>
            <a:xfrm>
              <a:off x="735250" y="2191328"/>
              <a:ext cx="4789229" cy="89419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500" kern="1200" dirty="0"/>
                <a:t>Method/Findings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0CAA76C-06C2-2C40-9CCC-0F325862B6D0}"/>
              </a:ext>
            </a:extLst>
          </p:cNvPr>
          <p:cNvGrpSpPr/>
          <p:nvPr/>
        </p:nvGrpSpPr>
        <p:grpSpPr>
          <a:xfrm>
            <a:off x="7351070" y="32464"/>
            <a:ext cx="2427530" cy="949833"/>
            <a:chOff x="1061144" y="3245262"/>
            <a:chExt cx="4736703" cy="949833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2BAB60F7-F9B4-824F-99FD-892A86F164E6}"/>
                </a:ext>
              </a:extLst>
            </p:cNvPr>
            <p:cNvSpPr/>
            <p:nvPr/>
          </p:nvSpPr>
          <p:spPr>
            <a:xfrm>
              <a:off x="1061144" y="3245262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>
              <a:extLst>
                <a:ext uri="{FF2B5EF4-FFF2-40B4-BE49-F238E27FC236}">
                  <a16:creationId xmlns:a16="http://schemas.microsoft.com/office/drawing/2014/main" id="{23C94E1E-F870-B045-9F24-17C2B7E45650}"/>
                </a:ext>
              </a:extLst>
            </p:cNvPr>
            <p:cNvSpPr txBox="1"/>
            <p:nvPr/>
          </p:nvSpPr>
          <p:spPr>
            <a:xfrm>
              <a:off x="1088965" y="3273082"/>
              <a:ext cx="4708882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000" kern="1200" dirty="0"/>
                <a:t>Performance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0898B97-E6E4-DF40-9797-1898B065817E}"/>
              </a:ext>
            </a:extLst>
          </p:cNvPr>
          <p:cNvGrpSpPr/>
          <p:nvPr/>
        </p:nvGrpSpPr>
        <p:grpSpPr>
          <a:xfrm>
            <a:off x="9778728" y="26400"/>
            <a:ext cx="2413272" cy="949833"/>
            <a:chOff x="1414859" y="4327017"/>
            <a:chExt cx="4736703" cy="949833"/>
          </a:xfrm>
          <a:solidFill>
            <a:schemeClr val="accent6">
              <a:lumMod val="75000"/>
            </a:schemeClr>
          </a:solidFill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7F34F98E-2EB4-2F47-8BD1-76D4E165E96B}"/>
                </a:ext>
              </a:extLst>
            </p:cNvPr>
            <p:cNvSpPr/>
            <p:nvPr/>
          </p:nvSpPr>
          <p:spPr>
            <a:xfrm>
              <a:off x="1414859" y="4327017"/>
              <a:ext cx="4736703" cy="949833"/>
            </a:xfrm>
            <a:prstGeom prst="roundRect">
              <a:avLst>
                <a:gd name="adj" fmla="val 10000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ounded Rectangle 4">
              <a:extLst>
                <a:ext uri="{FF2B5EF4-FFF2-40B4-BE49-F238E27FC236}">
                  <a16:creationId xmlns:a16="http://schemas.microsoft.com/office/drawing/2014/main" id="{CD43B266-13C9-F84D-8577-EF533D583290}"/>
                </a:ext>
              </a:extLst>
            </p:cNvPr>
            <p:cNvSpPr txBox="1"/>
            <p:nvPr/>
          </p:nvSpPr>
          <p:spPr>
            <a:xfrm>
              <a:off x="1442679" y="4354837"/>
              <a:ext cx="4680897" cy="89419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9540" tIns="129540" rIns="129540" bIns="129540" numCol="1" spcCol="1270" anchor="ctr" anchorCtr="0">
              <a:noAutofit/>
            </a:bodyPr>
            <a:lstStyle/>
            <a:p>
              <a:pPr marL="0" lvl="0" indent="0" algn="l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400" kern="1200" dirty="0"/>
                <a:t>Conclusion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421843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{DA782704-BBD2-9545-BAFE-72D2E7D0BD26}tf10001120</Template>
  <TotalTime>417</TotalTime>
  <Words>291</Words>
  <Application>Microsoft Macintosh PowerPoint</Application>
  <PresentationFormat>Widescreen</PresentationFormat>
  <Paragraphs>105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Predicting Machine Learning and Artificial Intelligence Subreddits</vt:lpstr>
      <vt:lpstr>Table of 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17</cp:revision>
  <dcterms:created xsi:type="dcterms:W3CDTF">2021-05-03T15:45:23Z</dcterms:created>
  <dcterms:modified xsi:type="dcterms:W3CDTF">2021-05-03T22:42:44Z</dcterms:modified>
</cp:coreProperties>
</file>

<file path=docProps/thumbnail.jpeg>
</file>